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56" r:id="rId3"/>
    <p:sldId id="258" r:id="rId4"/>
    <p:sldId id="261" r:id="rId5"/>
    <p:sldId id="260" r:id="rId6"/>
    <p:sldId id="259" r:id="rId7"/>
    <p:sldId id="262" r:id="rId8"/>
    <p:sldId id="263" r:id="rId9"/>
    <p:sldId id="267" r:id="rId10"/>
    <p:sldId id="268" r:id="rId11"/>
    <p:sldId id="269" r:id="rId12"/>
    <p:sldId id="271" r:id="rId13"/>
    <p:sldId id="264" r:id="rId14"/>
    <p:sldId id="265" r:id="rId15"/>
    <p:sldId id="266" r:id="rId16"/>
  </p:sldIdLst>
  <p:sldSz cx="12193588" cy="6858000"/>
  <p:notesSz cx="6858000" cy="9144000"/>
  <p:defaultTextStyle>
    <a:defPPr>
      <a:defRPr lang="zh-CN"/>
    </a:defPPr>
    <a:lvl1pPr marL="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60963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674E"/>
    <a:srgbClr val="E65B4F"/>
    <a:srgbClr val="E73A1C"/>
    <a:srgbClr val="1187B1"/>
    <a:srgbClr val="FEFEFE"/>
    <a:srgbClr val="FBEC85"/>
    <a:srgbClr val="4C4C4C"/>
    <a:srgbClr val="333333"/>
    <a:srgbClr val="FEDB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350" autoAdjust="0"/>
  </p:normalViewPr>
  <p:slideViewPr>
    <p:cSldViewPr snapToGrid="0" snapToObjects="1">
      <p:cViewPr>
        <p:scale>
          <a:sx n="77" d="100"/>
          <a:sy n="77" d="100"/>
        </p:scale>
        <p:origin x="1718" y="115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rgbClr val="E65B4F"/>
            </a:solidFill>
            <a:ln>
              <a:solidFill>
                <a:schemeClr val="tx1"/>
              </a:solidFill>
            </a:ln>
            <a:effectLst/>
          </c:spPr>
          <c:explosion val="25"/>
          <c:dPt>
            <c:idx val="0"/>
            <c:bubble3D val="0"/>
            <c:explosion val="7"/>
            <c:spPr>
              <a:solidFill>
                <a:srgbClr val="E65B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2CF-4710-BA82-7CCCF35ABFE8}"/>
              </c:ext>
            </c:extLst>
          </c:dPt>
          <c:dPt>
            <c:idx val="1"/>
            <c:bubble3D val="0"/>
            <c:explosion val="7"/>
            <c:spPr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2CF-4710-BA82-7CCCF35ABFE8}"/>
              </c:ext>
            </c:extLst>
          </c:dPt>
          <c:dPt>
            <c:idx val="2"/>
            <c:bubble3D val="0"/>
            <c:explosion val="7"/>
            <c:spPr>
              <a:solidFill>
                <a:srgbClr val="1187B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2CF-4710-BA82-7CCCF35ABFE8}"/>
              </c:ext>
            </c:extLst>
          </c:dPt>
          <c:dPt>
            <c:idx val="3"/>
            <c:bubble3D val="0"/>
            <c:explosion val="9"/>
            <c:spPr>
              <a:solidFill>
                <a:srgbClr val="FEDB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2CF-4710-BA82-7CCCF35ABFE8}"/>
              </c:ext>
            </c:extLst>
          </c:dPt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2CF-4710-BA82-7CCCF35AB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/>
          </c:spPr>
          <c:explosion val="25"/>
          <c:dPt>
            <c:idx val="0"/>
            <c:bubble3D val="0"/>
            <c:explosion val="7"/>
            <c:spPr>
              <a:solidFill>
                <a:srgbClr val="E65B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FA2-4817-B73F-F96FB12B0F27}"/>
              </c:ext>
            </c:extLst>
          </c:dPt>
          <c:dPt>
            <c:idx val="1"/>
            <c:bubble3D val="0"/>
            <c:explosion val="7"/>
            <c:spPr>
              <a:solidFill>
                <a:srgbClr val="FEDB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FA2-4817-B73F-F96FB12B0F27}"/>
              </c:ext>
            </c:extLst>
          </c:dPt>
          <c:dPt>
            <c:idx val="2"/>
            <c:bubble3D val="0"/>
            <c:explosion val="7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FA2-4817-B73F-F96FB12B0F27}"/>
              </c:ext>
            </c:extLst>
          </c:dPt>
          <c:dPt>
            <c:idx val="3"/>
            <c:bubble3D val="0"/>
            <c:explosion val="9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FA2-4817-B73F-F96FB12B0F27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FA2-4817-B73F-F96FB12B0F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/>
          </c:spPr>
          <c:explosion val="25"/>
          <c:dPt>
            <c:idx val="0"/>
            <c:bubble3D val="0"/>
            <c:explosion val="7"/>
            <c:spPr>
              <a:solidFill>
                <a:srgbClr val="E65B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F7-4863-9250-9C0E28140C37}"/>
              </c:ext>
            </c:extLst>
          </c:dPt>
          <c:dPt>
            <c:idx val="1"/>
            <c:bubble3D val="0"/>
            <c:explosion val="7"/>
            <c:spPr>
              <a:solidFill>
                <a:srgbClr val="FEDB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8F7-4863-9250-9C0E28140C37}"/>
              </c:ext>
            </c:extLst>
          </c:dPt>
          <c:dPt>
            <c:idx val="2"/>
            <c:bubble3D val="0"/>
            <c:explosion val="7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8F7-4863-9250-9C0E28140C37}"/>
              </c:ext>
            </c:extLst>
          </c:dPt>
          <c:dPt>
            <c:idx val="3"/>
            <c:bubble3D val="0"/>
            <c:explosion val="9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F7-4863-9250-9C0E28140C37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8F7-4863-9250-9C0E28140C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solidFill>
              <a:srgbClr val="FEDB43"/>
            </a:solidFill>
            <a:ln>
              <a:solidFill>
                <a:schemeClr val="tx1"/>
              </a:solidFill>
            </a:ln>
            <a:effectLst/>
          </c:spPr>
          <c:explosion val="25"/>
          <c:dPt>
            <c:idx val="0"/>
            <c:bubble3D val="0"/>
            <c:explosion val="7"/>
            <c:spPr>
              <a:solidFill>
                <a:srgbClr val="E65B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A1-4513-A10B-DF4C5E33A826}"/>
              </c:ext>
            </c:extLst>
          </c:dPt>
          <c:dPt>
            <c:idx val="1"/>
            <c:bubble3D val="0"/>
            <c:explosion val="7"/>
            <c:spPr>
              <a:solidFill>
                <a:srgbClr val="FEDB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CA1-4513-A10B-DF4C5E33A826}"/>
              </c:ext>
            </c:extLst>
          </c:dPt>
          <c:dPt>
            <c:idx val="2"/>
            <c:bubble3D val="0"/>
            <c:explosion val="7"/>
            <c:spPr>
              <a:solidFill>
                <a:srgbClr val="FEDB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CA1-4513-A10B-DF4C5E33A826}"/>
              </c:ext>
            </c:extLst>
          </c:dPt>
          <c:dPt>
            <c:idx val="3"/>
            <c:bubble3D val="0"/>
            <c:explosion val="9"/>
            <c:spPr>
              <a:solidFill>
                <a:srgbClr val="FEDB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CA1-4513-A10B-DF4C5E33A826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A1-4513-A10B-DF4C5E33A8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</c:v>
                </c:pt>
              </c:strCache>
            </c:strRef>
          </c:tx>
          <c:spPr>
            <a:ln>
              <a:solidFill>
                <a:schemeClr val="tx1"/>
              </a:solidFill>
            </a:ln>
            <a:effectLst/>
          </c:spPr>
          <c:explosion val="25"/>
          <c:dPt>
            <c:idx val="0"/>
            <c:bubble3D val="0"/>
            <c:explosion val="7"/>
            <c:spPr>
              <a:solidFill>
                <a:srgbClr val="E65B4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71-40F2-B44C-00915F2F430A}"/>
              </c:ext>
            </c:extLst>
          </c:dPt>
          <c:dPt>
            <c:idx val="1"/>
            <c:bubble3D val="0"/>
            <c:explosion val="7"/>
            <c:spPr>
              <a:solidFill>
                <a:srgbClr val="FEDB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71-40F2-B44C-00915F2F430A}"/>
              </c:ext>
            </c:extLst>
          </c:dPt>
          <c:dPt>
            <c:idx val="2"/>
            <c:bubble3D val="0"/>
            <c:explosion val="7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71-40F2-B44C-00915F2F430A}"/>
              </c:ext>
            </c:extLst>
          </c:dPt>
          <c:dPt>
            <c:idx val="3"/>
            <c:bubble3D val="0"/>
            <c:explosion val="9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71-40F2-B44C-00915F2F430A}"/>
              </c:ext>
            </c:extLst>
          </c:dPt>
          <c:cat>
            <c:strRef>
              <c:f>工作表1!$A$2:$A$3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571-40F2-B44C-00915F2F4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plotVisOnly val="1"/>
    <c:dispBlanksAs val="zero"/>
    <c:showDLblsOverMax val="0"/>
  </c:chart>
  <c:txPr>
    <a:bodyPr/>
    <a:lstStyle/>
    <a:p>
      <a:pPr>
        <a:defRPr sz="1800"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BE6278-CA8A-47E0-96EB-930668393395}" type="datetimeFigureOut">
              <a:rPr lang="zh-TW" altLang="en-US" smtClean="0"/>
              <a:t>2018/6/12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D59D4-2650-4491-A761-859CB84DD3C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02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根據報導選擇其四個因素來分析是否影響台灣人口遷移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D59D4-2650-4491-A761-859CB84DD3C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41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3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E65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40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1187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4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FEDB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4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63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61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7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867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858045" y="841948"/>
            <a:ext cx="1336033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395623" y="841948"/>
            <a:ext cx="3612598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333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333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333" dirty="0" smtClean="0">
                <a:solidFill>
                  <a:prstClr val="white"/>
                </a:solidFill>
              </a:rPr>
              <a:t> 部分</a:t>
            </a:r>
            <a:r>
              <a:rPr lang="zh-CN" altLang="en-US" sz="1333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</a:t>
            </a:r>
            <a:r>
              <a:rPr lang="zh-CN" altLang="en-US" sz="1333" dirty="0" smtClean="0">
                <a:solidFill>
                  <a:prstClr val="white"/>
                </a:solidFill>
              </a:rPr>
              <a:t>联系 </a:t>
            </a:r>
            <a:r>
              <a:rPr lang="zh-CN" altLang="en-US" sz="1333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333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40661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7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6120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4143155" y="4093452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585"/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333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862560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5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50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7" r:id="rId6"/>
    <p:sldLayoutId id="2147483668" r:id="rId7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3968573" y="772000"/>
            <a:ext cx="4256443" cy="4256443"/>
          </a:xfrm>
          <a:custGeom>
            <a:avLst/>
            <a:gdLst>
              <a:gd name="T0" fmla="*/ 1580 w 1582"/>
              <a:gd name="T1" fmla="*/ 832 h 1582"/>
              <a:gd name="T2" fmla="*/ 1566 w 1582"/>
              <a:gd name="T3" fmla="*/ 952 h 1582"/>
              <a:gd name="T4" fmla="*/ 1534 w 1582"/>
              <a:gd name="T5" fmla="*/ 1064 h 1582"/>
              <a:gd name="T6" fmla="*/ 1486 w 1582"/>
              <a:gd name="T7" fmla="*/ 1168 h 1582"/>
              <a:gd name="T8" fmla="*/ 1424 w 1582"/>
              <a:gd name="T9" fmla="*/ 1266 h 1582"/>
              <a:gd name="T10" fmla="*/ 1350 w 1582"/>
              <a:gd name="T11" fmla="*/ 1352 h 1582"/>
              <a:gd name="T12" fmla="*/ 1264 w 1582"/>
              <a:gd name="T13" fmla="*/ 1426 h 1582"/>
              <a:gd name="T14" fmla="*/ 1168 w 1582"/>
              <a:gd name="T15" fmla="*/ 1488 h 1582"/>
              <a:gd name="T16" fmla="*/ 1062 w 1582"/>
              <a:gd name="T17" fmla="*/ 1534 h 1582"/>
              <a:gd name="T18" fmla="*/ 950 w 1582"/>
              <a:gd name="T19" fmla="*/ 1566 h 1582"/>
              <a:gd name="T20" fmla="*/ 832 w 1582"/>
              <a:gd name="T21" fmla="*/ 1582 h 1582"/>
              <a:gd name="T22" fmla="*/ 750 w 1582"/>
              <a:gd name="T23" fmla="*/ 1582 h 1582"/>
              <a:gd name="T24" fmla="*/ 632 w 1582"/>
              <a:gd name="T25" fmla="*/ 1566 h 1582"/>
              <a:gd name="T26" fmla="*/ 518 w 1582"/>
              <a:gd name="T27" fmla="*/ 1534 h 1582"/>
              <a:gd name="T28" fmla="*/ 414 w 1582"/>
              <a:gd name="T29" fmla="*/ 1488 h 1582"/>
              <a:gd name="T30" fmla="*/ 318 w 1582"/>
              <a:gd name="T31" fmla="*/ 1426 h 1582"/>
              <a:gd name="T32" fmla="*/ 232 w 1582"/>
              <a:gd name="T33" fmla="*/ 1352 h 1582"/>
              <a:gd name="T34" fmla="*/ 156 w 1582"/>
              <a:gd name="T35" fmla="*/ 1266 h 1582"/>
              <a:gd name="T36" fmla="*/ 96 w 1582"/>
              <a:gd name="T37" fmla="*/ 1168 h 1582"/>
              <a:gd name="T38" fmla="*/ 48 w 1582"/>
              <a:gd name="T39" fmla="*/ 1064 h 1582"/>
              <a:gd name="T40" fmla="*/ 16 w 1582"/>
              <a:gd name="T41" fmla="*/ 952 h 1582"/>
              <a:gd name="T42" fmla="*/ 0 w 1582"/>
              <a:gd name="T43" fmla="*/ 832 h 1582"/>
              <a:gd name="T44" fmla="*/ 0 w 1582"/>
              <a:gd name="T45" fmla="*/ 752 h 1582"/>
              <a:gd name="T46" fmla="*/ 16 w 1582"/>
              <a:gd name="T47" fmla="*/ 632 h 1582"/>
              <a:gd name="T48" fmla="*/ 48 w 1582"/>
              <a:gd name="T49" fmla="*/ 520 h 1582"/>
              <a:gd name="T50" fmla="*/ 96 w 1582"/>
              <a:gd name="T51" fmla="*/ 414 h 1582"/>
              <a:gd name="T52" fmla="*/ 156 w 1582"/>
              <a:gd name="T53" fmla="*/ 318 h 1582"/>
              <a:gd name="T54" fmla="*/ 232 w 1582"/>
              <a:gd name="T55" fmla="*/ 232 h 1582"/>
              <a:gd name="T56" fmla="*/ 318 w 1582"/>
              <a:gd name="T57" fmla="*/ 158 h 1582"/>
              <a:gd name="T58" fmla="*/ 414 w 1582"/>
              <a:gd name="T59" fmla="*/ 96 h 1582"/>
              <a:gd name="T60" fmla="*/ 518 w 1582"/>
              <a:gd name="T61" fmla="*/ 48 h 1582"/>
              <a:gd name="T62" fmla="*/ 632 w 1582"/>
              <a:gd name="T63" fmla="*/ 16 h 1582"/>
              <a:gd name="T64" fmla="*/ 750 w 1582"/>
              <a:gd name="T65" fmla="*/ 2 h 1582"/>
              <a:gd name="T66" fmla="*/ 832 w 1582"/>
              <a:gd name="T67" fmla="*/ 2 h 1582"/>
              <a:gd name="T68" fmla="*/ 950 w 1582"/>
              <a:gd name="T69" fmla="*/ 16 h 1582"/>
              <a:gd name="T70" fmla="*/ 1062 w 1582"/>
              <a:gd name="T71" fmla="*/ 48 h 1582"/>
              <a:gd name="T72" fmla="*/ 1168 w 1582"/>
              <a:gd name="T73" fmla="*/ 96 h 1582"/>
              <a:gd name="T74" fmla="*/ 1264 w 1582"/>
              <a:gd name="T75" fmla="*/ 158 h 1582"/>
              <a:gd name="T76" fmla="*/ 1350 w 1582"/>
              <a:gd name="T77" fmla="*/ 232 h 1582"/>
              <a:gd name="T78" fmla="*/ 1424 w 1582"/>
              <a:gd name="T79" fmla="*/ 318 h 1582"/>
              <a:gd name="T80" fmla="*/ 1486 w 1582"/>
              <a:gd name="T81" fmla="*/ 414 h 1582"/>
              <a:gd name="T82" fmla="*/ 1534 w 1582"/>
              <a:gd name="T83" fmla="*/ 520 h 1582"/>
              <a:gd name="T84" fmla="*/ 1566 w 1582"/>
              <a:gd name="T85" fmla="*/ 632 h 1582"/>
              <a:gd name="T86" fmla="*/ 1580 w 1582"/>
              <a:gd name="T87" fmla="*/ 752 h 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82" h="1582">
                <a:moveTo>
                  <a:pt x="1582" y="792"/>
                </a:moveTo>
                <a:lnTo>
                  <a:pt x="1582" y="792"/>
                </a:lnTo>
                <a:lnTo>
                  <a:pt x="1580" y="832"/>
                </a:lnTo>
                <a:lnTo>
                  <a:pt x="1578" y="872"/>
                </a:lnTo>
                <a:lnTo>
                  <a:pt x="1572" y="912"/>
                </a:lnTo>
                <a:lnTo>
                  <a:pt x="1566" y="952"/>
                </a:lnTo>
                <a:lnTo>
                  <a:pt x="1556" y="990"/>
                </a:lnTo>
                <a:lnTo>
                  <a:pt x="1546" y="1028"/>
                </a:lnTo>
                <a:lnTo>
                  <a:pt x="1534" y="1064"/>
                </a:lnTo>
                <a:lnTo>
                  <a:pt x="1520" y="1100"/>
                </a:lnTo>
                <a:lnTo>
                  <a:pt x="1504" y="1134"/>
                </a:lnTo>
                <a:lnTo>
                  <a:pt x="1486" y="1168"/>
                </a:lnTo>
                <a:lnTo>
                  <a:pt x="1468" y="1202"/>
                </a:lnTo>
                <a:lnTo>
                  <a:pt x="1446" y="1234"/>
                </a:lnTo>
                <a:lnTo>
                  <a:pt x="1424" y="1266"/>
                </a:lnTo>
                <a:lnTo>
                  <a:pt x="1402" y="1294"/>
                </a:lnTo>
                <a:lnTo>
                  <a:pt x="1376" y="1324"/>
                </a:lnTo>
                <a:lnTo>
                  <a:pt x="1350" y="1352"/>
                </a:lnTo>
                <a:lnTo>
                  <a:pt x="1322" y="1378"/>
                </a:lnTo>
                <a:lnTo>
                  <a:pt x="1294" y="1402"/>
                </a:lnTo>
                <a:lnTo>
                  <a:pt x="1264" y="1426"/>
                </a:lnTo>
                <a:lnTo>
                  <a:pt x="1234" y="1448"/>
                </a:lnTo>
                <a:lnTo>
                  <a:pt x="1200" y="1468"/>
                </a:lnTo>
                <a:lnTo>
                  <a:pt x="1168" y="1488"/>
                </a:lnTo>
                <a:lnTo>
                  <a:pt x="1134" y="1504"/>
                </a:lnTo>
                <a:lnTo>
                  <a:pt x="1098" y="1520"/>
                </a:lnTo>
                <a:lnTo>
                  <a:pt x="1062" y="1534"/>
                </a:lnTo>
                <a:lnTo>
                  <a:pt x="1026" y="1548"/>
                </a:lnTo>
                <a:lnTo>
                  <a:pt x="988" y="1558"/>
                </a:lnTo>
                <a:lnTo>
                  <a:pt x="950" y="1566"/>
                </a:lnTo>
                <a:lnTo>
                  <a:pt x="912" y="1574"/>
                </a:lnTo>
                <a:lnTo>
                  <a:pt x="872" y="1578"/>
                </a:lnTo>
                <a:lnTo>
                  <a:pt x="832" y="1582"/>
                </a:lnTo>
                <a:lnTo>
                  <a:pt x="790" y="1582"/>
                </a:lnTo>
                <a:lnTo>
                  <a:pt x="790" y="1582"/>
                </a:lnTo>
                <a:lnTo>
                  <a:pt x="750" y="1582"/>
                </a:lnTo>
                <a:lnTo>
                  <a:pt x="710" y="1578"/>
                </a:lnTo>
                <a:lnTo>
                  <a:pt x="670" y="1574"/>
                </a:lnTo>
                <a:lnTo>
                  <a:pt x="632" y="1566"/>
                </a:lnTo>
                <a:lnTo>
                  <a:pt x="594" y="1558"/>
                </a:lnTo>
                <a:lnTo>
                  <a:pt x="556" y="1548"/>
                </a:lnTo>
                <a:lnTo>
                  <a:pt x="518" y="1534"/>
                </a:lnTo>
                <a:lnTo>
                  <a:pt x="482" y="1520"/>
                </a:lnTo>
                <a:lnTo>
                  <a:pt x="448" y="1504"/>
                </a:lnTo>
                <a:lnTo>
                  <a:pt x="414" y="1488"/>
                </a:lnTo>
                <a:lnTo>
                  <a:pt x="380" y="1468"/>
                </a:lnTo>
                <a:lnTo>
                  <a:pt x="348" y="1448"/>
                </a:lnTo>
                <a:lnTo>
                  <a:pt x="318" y="1426"/>
                </a:lnTo>
                <a:lnTo>
                  <a:pt x="288" y="1402"/>
                </a:lnTo>
                <a:lnTo>
                  <a:pt x="258" y="1378"/>
                </a:lnTo>
                <a:lnTo>
                  <a:pt x="232" y="1352"/>
                </a:lnTo>
                <a:lnTo>
                  <a:pt x="206" y="1324"/>
                </a:lnTo>
                <a:lnTo>
                  <a:pt x="180" y="1294"/>
                </a:lnTo>
                <a:lnTo>
                  <a:pt x="156" y="1266"/>
                </a:lnTo>
                <a:lnTo>
                  <a:pt x="134" y="1234"/>
                </a:lnTo>
                <a:lnTo>
                  <a:pt x="114" y="1202"/>
                </a:lnTo>
                <a:lnTo>
                  <a:pt x="96" y="1168"/>
                </a:lnTo>
                <a:lnTo>
                  <a:pt x="78" y="1134"/>
                </a:lnTo>
                <a:lnTo>
                  <a:pt x="62" y="1100"/>
                </a:lnTo>
                <a:lnTo>
                  <a:pt x="48" y="1064"/>
                </a:lnTo>
                <a:lnTo>
                  <a:pt x="36" y="1028"/>
                </a:lnTo>
                <a:lnTo>
                  <a:pt x="24" y="990"/>
                </a:lnTo>
                <a:lnTo>
                  <a:pt x="16" y="952"/>
                </a:lnTo>
                <a:lnTo>
                  <a:pt x="8" y="912"/>
                </a:lnTo>
                <a:lnTo>
                  <a:pt x="4" y="872"/>
                </a:lnTo>
                <a:lnTo>
                  <a:pt x="0" y="832"/>
                </a:lnTo>
                <a:lnTo>
                  <a:pt x="0" y="792"/>
                </a:lnTo>
                <a:lnTo>
                  <a:pt x="0" y="792"/>
                </a:lnTo>
                <a:lnTo>
                  <a:pt x="0" y="752"/>
                </a:lnTo>
                <a:lnTo>
                  <a:pt x="4" y="710"/>
                </a:lnTo>
                <a:lnTo>
                  <a:pt x="8" y="672"/>
                </a:lnTo>
                <a:lnTo>
                  <a:pt x="16" y="632"/>
                </a:lnTo>
                <a:lnTo>
                  <a:pt x="24" y="594"/>
                </a:lnTo>
                <a:lnTo>
                  <a:pt x="36" y="556"/>
                </a:lnTo>
                <a:lnTo>
                  <a:pt x="48" y="520"/>
                </a:lnTo>
                <a:lnTo>
                  <a:pt x="62" y="484"/>
                </a:lnTo>
                <a:lnTo>
                  <a:pt x="78" y="448"/>
                </a:lnTo>
                <a:lnTo>
                  <a:pt x="96" y="414"/>
                </a:lnTo>
                <a:lnTo>
                  <a:pt x="114" y="382"/>
                </a:lnTo>
                <a:lnTo>
                  <a:pt x="134" y="350"/>
                </a:lnTo>
                <a:lnTo>
                  <a:pt x="156" y="318"/>
                </a:lnTo>
                <a:lnTo>
                  <a:pt x="180" y="288"/>
                </a:lnTo>
                <a:lnTo>
                  <a:pt x="206" y="260"/>
                </a:lnTo>
                <a:lnTo>
                  <a:pt x="232" y="232"/>
                </a:lnTo>
                <a:lnTo>
                  <a:pt x="258" y="206"/>
                </a:lnTo>
                <a:lnTo>
                  <a:pt x="288" y="182"/>
                </a:lnTo>
                <a:lnTo>
                  <a:pt x="318" y="158"/>
                </a:lnTo>
                <a:lnTo>
                  <a:pt x="348" y="136"/>
                </a:lnTo>
                <a:lnTo>
                  <a:pt x="380" y="116"/>
                </a:lnTo>
                <a:lnTo>
                  <a:pt x="414" y="96"/>
                </a:lnTo>
                <a:lnTo>
                  <a:pt x="448" y="78"/>
                </a:lnTo>
                <a:lnTo>
                  <a:pt x="482" y="62"/>
                </a:lnTo>
                <a:lnTo>
                  <a:pt x="518" y="48"/>
                </a:lnTo>
                <a:lnTo>
                  <a:pt x="556" y="36"/>
                </a:lnTo>
                <a:lnTo>
                  <a:pt x="594" y="26"/>
                </a:lnTo>
                <a:lnTo>
                  <a:pt x="632" y="16"/>
                </a:lnTo>
                <a:lnTo>
                  <a:pt x="670" y="10"/>
                </a:lnTo>
                <a:lnTo>
                  <a:pt x="710" y="4"/>
                </a:lnTo>
                <a:lnTo>
                  <a:pt x="750" y="2"/>
                </a:lnTo>
                <a:lnTo>
                  <a:pt x="790" y="0"/>
                </a:lnTo>
                <a:lnTo>
                  <a:pt x="790" y="0"/>
                </a:lnTo>
                <a:lnTo>
                  <a:pt x="832" y="2"/>
                </a:lnTo>
                <a:lnTo>
                  <a:pt x="872" y="4"/>
                </a:lnTo>
                <a:lnTo>
                  <a:pt x="912" y="10"/>
                </a:lnTo>
                <a:lnTo>
                  <a:pt x="950" y="16"/>
                </a:lnTo>
                <a:lnTo>
                  <a:pt x="988" y="26"/>
                </a:lnTo>
                <a:lnTo>
                  <a:pt x="1026" y="36"/>
                </a:lnTo>
                <a:lnTo>
                  <a:pt x="1062" y="48"/>
                </a:lnTo>
                <a:lnTo>
                  <a:pt x="1098" y="62"/>
                </a:lnTo>
                <a:lnTo>
                  <a:pt x="1134" y="78"/>
                </a:lnTo>
                <a:lnTo>
                  <a:pt x="1168" y="96"/>
                </a:lnTo>
                <a:lnTo>
                  <a:pt x="1200" y="116"/>
                </a:lnTo>
                <a:lnTo>
                  <a:pt x="1234" y="136"/>
                </a:lnTo>
                <a:lnTo>
                  <a:pt x="1264" y="158"/>
                </a:lnTo>
                <a:lnTo>
                  <a:pt x="1294" y="182"/>
                </a:lnTo>
                <a:lnTo>
                  <a:pt x="1322" y="206"/>
                </a:lnTo>
                <a:lnTo>
                  <a:pt x="1350" y="232"/>
                </a:lnTo>
                <a:lnTo>
                  <a:pt x="1376" y="260"/>
                </a:lnTo>
                <a:lnTo>
                  <a:pt x="1402" y="288"/>
                </a:lnTo>
                <a:lnTo>
                  <a:pt x="1424" y="318"/>
                </a:lnTo>
                <a:lnTo>
                  <a:pt x="1446" y="350"/>
                </a:lnTo>
                <a:lnTo>
                  <a:pt x="1468" y="382"/>
                </a:lnTo>
                <a:lnTo>
                  <a:pt x="1486" y="414"/>
                </a:lnTo>
                <a:lnTo>
                  <a:pt x="1504" y="448"/>
                </a:lnTo>
                <a:lnTo>
                  <a:pt x="1520" y="484"/>
                </a:lnTo>
                <a:lnTo>
                  <a:pt x="1534" y="520"/>
                </a:lnTo>
                <a:lnTo>
                  <a:pt x="1546" y="556"/>
                </a:lnTo>
                <a:lnTo>
                  <a:pt x="1556" y="594"/>
                </a:lnTo>
                <a:lnTo>
                  <a:pt x="1566" y="632"/>
                </a:lnTo>
                <a:lnTo>
                  <a:pt x="1572" y="672"/>
                </a:lnTo>
                <a:lnTo>
                  <a:pt x="1578" y="710"/>
                </a:lnTo>
                <a:lnTo>
                  <a:pt x="1580" y="752"/>
                </a:lnTo>
                <a:lnTo>
                  <a:pt x="1582" y="792"/>
                </a:lnTo>
                <a:lnTo>
                  <a:pt x="1582" y="792"/>
                </a:lnTo>
                <a:close/>
              </a:path>
            </a:pathLst>
          </a:custGeom>
          <a:solidFill>
            <a:srgbClr val="1187B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4157798" y="173761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3200" b="1" dirty="0" smtClean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大數據分析期末報告</a:t>
            </a:r>
            <a:endParaRPr kumimoji="1" lang="en-US" altLang="zh-TW" sz="3200" b="1" dirty="0"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60250" y="2779465"/>
            <a:ext cx="7473083" cy="1968219"/>
            <a:chOff x="1769593" y="1957874"/>
            <a:chExt cx="5604814" cy="1476164"/>
          </a:xfrm>
        </p:grpSpPr>
        <p:sp>
          <p:nvSpPr>
            <p:cNvPr id="4" name="上凸带形 3"/>
            <p:cNvSpPr/>
            <p:nvPr/>
          </p:nvSpPr>
          <p:spPr>
            <a:xfrm>
              <a:off x="1769593" y="1964466"/>
              <a:ext cx="5604814" cy="1469572"/>
            </a:xfrm>
            <a:prstGeom prst="ribbon2">
              <a:avLst>
                <a:gd name="adj1" fmla="val 33333"/>
                <a:gd name="adj2" fmla="val 73944"/>
              </a:avLst>
            </a:prstGeom>
            <a:solidFill>
              <a:srgbClr val="FEDB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" name="矩形 5"/>
            <p:cNvSpPr/>
            <p:nvPr/>
          </p:nvSpPr>
          <p:spPr>
            <a:xfrm>
              <a:off x="2771506" y="1957874"/>
              <a:ext cx="3600987" cy="9925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000" b="1" dirty="0" smtClean="0"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rPr>
                <a:t>環境因素</a:t>
              </a:r>
              <a:endParaRPr kumimoji="1" lang="en-US" altLang="zh-TW" sz="4000" b="1" dirty="0" smtClean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endParaRPr>
            </a:p>
            <a:p>
              <a:pPr algn="ctr"/>
              <a:r>
                <a:rPr kumimoji="1" lang="zh-TW" altLang="en-US" sz="4000" b="1" dirty="0" smtClean="0"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rPr>
                <a:t>對居住地選擇的</a:t>
              </a:r>
              <a:r>
                <a:rPr kumimoji="1" lang="zh-TW" altLang="en-US" sz="4000" b="1" dirty="0"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rPr>
                <a:t>影響</a:t>
              </a:r>
              <a:endParaRPr kumimoji="1" lang="en-US" altLang="zh-CN" sz="40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endParaRPr>
            </a:p>
          </p:txBody>
        </p:sp>
      </p:grpSp>
      <p:sp>
        <p:nvSpPr>
          <p:cNvPr id="8" name="文本占位符 2"/>
          <p:cNvSpPr txBox="1">
            <a:spLocks/>
          </p:cNvSpPr>
          <p:nvPr/>
        </p:nvSpPr>
        <p:spPr>
          <a:xfrm>
            <a:off x="67573" y="4893354"/>
            <a:ext cx="5700959" cy="1935722"/>
          </a:xfrm>
          <a:prstGeom prst="rect">
            <a:avLst/>
          </a:prstGeom>
        </p:spPr>
        <p:txBody>
          <a:bodyPr/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b="1" dirty="0" smtClean="0">
                <a:latin typeface="+mj-ea"/>
                <a:ea typeface="+mj-ea"/>
                <a:cs typeface="+mn-ea"/>
                <a:sym typeface="+mn-lt"/>
              </a:rPr>
              <a:t>指導老師</a:t>
            </a:r>
            <a:r>
              <a:rPr lang="zh-CN" altLang="en-US" sz="2000" b="1" dirty="0" smtClean="0">
                <a:latin typeface="+mj-ea"/>
                <a:ea typeface="+mj-ea"/>
                <a:cs typeface="+mn-ea"/>
                <a:sym typeface="+mn-lt"/>
              </a:rPr>
              <a:t>：</a:t>
            </a:r>
            <a:r>
              <a:rPr lang="zh-TW" altLang="en-US" sz="2000" b="1" dirty="0" smtClean="0">
                <a:latin typeface="+mj-ea"/>
                <a:ea typeface="+mj-ea"/>
                <a:cs typeface="+mn-ea"/>
                <a:sym typeface="+mn-lt"/>
              </a:rPr>
              <a:t>曾意</a:t>
            </a:r>
            <a:r>
              <a:rPr lang="zh-TW" altLang="en-US" sz="2000" b="1" dirty="0">
                <a:latin typeface="+mj-ea"/>
                <a:ea typeface="+mj-ea"/>
                <a:cs typeface="+mn-ea"/>
                <a:sym typeface="+mn-lt"/>
              </a:rPr>
              <a:t>儒</a:t>
            </a:r>
            <a:endParaRPr lang="en-US" altLang="zh-TW" sz="2000" b="1" dirty="0" smtClean="0">
              <a:latin typeface="+mj-ea"/>
              <a:ea typeface="+mj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TW" altLang="en-US" sz="2000" b="1" dirty="0" smtClean="0">
                <a:latin typeface="+mj-ea"/>
                <a:ea typeface="+mj-ea"/>
                <a:cs typeface="+mn-ea"/>
                <a:sym typeface="+mn-lt"/>
              </a:rPr>
              <a:t>報告人</a:t>
            </a:r>
            <a:r>
              <a:rPr lang="zh-CN" altLang="en-US" sz="2000" b="1" dirty="0" smtClean="0">
                <a:latin typeface="+mj-ea"/>
                <a:ea typeface="+mj-ea"/>
                <a:cs typeface="+mn-ea"/>
                <a:sym typeface="+mn-lt"/>
              </a:rPr>
              <a:t>：</a:t>
            </a:r>
            <a:r>
              <a:rPr lang="zh-TW" altLang="en-US" sz="2000" b="1" dirty="0" smtClean="0">
                <a:latin typeface="+mj-ea"/>
                <a:ea typeface="+mj-ea"/>
                <a:cs typeface="+mn-ea"/>
                <a:sym typeface="+mn-lt"/>
              </a:rPr>
              <a:t>   </a:t>
            </a:r>
            <a:r>
              <a:rPr lang="en-US" altLang="zh-TW" sz="2000" b="1" dirty="0" smtClean="0">
                <a:latin typeface="+mj-ea"/>
                <a:cs typeface="+mn-ea"/>
                <a:sym typeface="+mn-lt"/>
              </a:rPr>
              <a:t>B0444222</a:t>
            </a:r>
            <a:r>
              <a:rPr lang="zh-TW" altLang="en-US" sz="2000" b="1" dirty="0">
                <a:latin typeface="+mj-ea"/>
                <a:cs typeface="+mn-ea"/>
                <a:sym typeface="+mn-lt"/>
              </a:rPr>
              <a:t>許芷瑜</a:t>
            </a:r>
            <a:endParaRPr lang="en-US" altLang="zh-TW" sz="2000" b="1" dirty="0">
              <a:latin typeface="+mj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zh-TW" altLang="en-US" sz="2000" b="1" dirty="0" smtClean="0">
                <a:latin typeface="+mj-ea"/>
                <a:ea typeface="+mj-ea"/>
                <a:cs typeface="+mn-ea"/>
                <a:sym typeface="+mn-lt"/>
              </a:rPr>
              <a:t>               </a:t>
            </a:r>
            <a:r>
              <a:rPr lang="en-US" altLang="zh-TW" sz="2000" b="1" dirty="0" smtClean="0">
                <a:latin typeface="+mj-ea"/>
                <a:ea typeface="+mj-ea"/>
                <a:cs typeface="+mn-ea"/>
                <a:sym typeface="+mn-lt"/>
              </a:rPr>
              <a:t>	B0444246</a:t>
            </a:r>
            <a:r>
              <a:rPr lang="zh-TW" altLang="en-US" sz="2000" b="1" dirty="0" smtClean="0">
                <a:latin typeface="+mj-ea"/>
                <a:ea typeface="+mj-ea"/>
                <a:cs typeface="+mn-ea"/>
                <a:sym typeface="+mn-lt"/>
              </a:rPr>
              <a:t>林姿頻</a:t>
            </a:r>
            <a:endParaRPr lang="en-US" altLang="zh-TW" sz="2000" b="1" dirty="0" smtClean="0">
              <a:latin typeface="+mj-ea"/>
              <a:ea typeface="+mj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TW" sz="2000" b="1" dirty="0" smtClean="0">
                <a:latin typeface="+mj-ea"/>
                <a:ea typeface="+mj-ea"/>
                <a:cs typeface="+mn-ea"/>
                <a:sym typeface="+mn-lt"/>
              </a:rPr>
              <a:t>                B0444249</a:t>
            </a:r>
            <a:r>
              <a:rPr lang="zh-TW" altLang="en-US" sz="2000" b="1" dirty="0">
                <a:latin typeface="+mj-ea"/>
                <a:ea typeface="+mj-ea"/>
                <a:cs typeface="+mn-ea"/>
                <a:sym typeface="+mn-lt"/>
              </a:rPr>
              <a:t>張德芳</a:t>
            </a:r>
            <a:endParaRPr lang="en-US" altLang="zh-CN" sz="2000" b="1" dirty="0">
              <a:latin typeface="+mj-ea"/>
              <a:ea typeface="+mj-ea"/>
              <a:cs typeface="+mn-ea"/>
              <a:sym typeface="+mn-lt"/>
            </a:endParaRPr>
          </a:p>
          <a:p>
            <a:pPr marL="0" indent="0">
              <a:buNone/>
            </a:pPr>
            <a:r>
              <a:rPr lang="en-US" altLang="zh-CN" sz="2000" b="1" dirty="0" smtClean="0">
                <a:latin typeface="+mj-ea"/>
                <a:ea typeface="+mj-ea"/>
                <a:cs typeface="+mn-ea"/>
                <a:sym typeface="+mn-lt"/>
              </a:rPr>
              <a:t>                B0444</a:t>
            </a:r>
            <a:r>
              <a:rPr lang="en-US" altLang="zh-TW" sz="2000" b="1" dirty="0" smtClean="0">
                <a:latin typeface="+mj-ea"/>
                <a:ea typeface="+mj-ea"/>
                <a:cs typeface="+mn-ea"/>
                <a:sym typeface="+mn-lt"/>
              </a:rPr>
              <a:t>250</a:t>
            </a:r>
            <a:r>
              <a:rPr lang="zh-TW" altLang="en-US" sz="2000" b="1" dirty="0" smtClean="0">
                <a:latin typeface="+mj-ea"/>
                <a:ea typeface="+mj-ea"/>
                <a:cs typeface="+mn-ea"/>
                <a:sym typeface="+mn-lt"/>
              </a:rPr>
              <a:t>陳世諭</a:t>
            </a:r>
            <a:endParaRPr lang="en-US" altLang="zh-TW" sz="2000" b="1" dirty="0"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5651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665551" y="1"/>
            <a:ext cx="6911372" cy="6911372"/>
          </a:xfrm>
          <a:prstGeom prst="ellipse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88415" y="1287668"/>
            <a:ext cx="41208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267" b="1" dirty="0">
                <a:solidFill>
                  <a:srgbClr val="333333"/>
                </a:solidFill>
              </a:rPr>
              <a:t>VISUALIZATION</a:t>
            </a:r>
          </a:p>
        </p:txBody>
      </p:sp>
      <p:sp>
        <p:nvSpPr>
          <p:cNvPr id="11" name="椭圆 10"/>
          <p:cNvSpPr/>
          <p:nvPr/>
        </p:nvSpPr>
        <p:spPr>
          <a:xfrm>
            <a:off x="852823" y="2071341"/>
            <a:ext cx="1829259" cy="1829259"/>
          </a:xfrm>
          <a:prstGeom prst="ellipse">
            <a:avLst/>
          </a:prstGeom>
          <a:solidFill>
            <a:srgbClr val="E65B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0" b="1" dirty="0"/>
              <a:t>3</a:t>
            </a:r>
            <a:endParaRPr kumimoji="1" lang="zh-CN" altLang="en-US" sz="8000" b="1" dirty="0"/>
          </a:p>
        </p:txBody>
      </p:sp>
      <p:sp>
        <p:nvSpPr>
          <p:cNvPr id="21" name="文本框 14"/>
          <p:cNvSpPr txBox="1"/>
          <p:nvPr/>
        </p:nvSpPr>
        <p:spPr>
          <a:xfrm>
            <a:off x="5906629" y="311876"/>
            <a:ext cx="445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 smtClean="0">
                <a:solidFill>
                  <a:srgbClr val="333333"/>
                </a:solidFill>
              </a:rPr>
              <a:t>近年各縣市</a:t>
            </a:r>
            <a:r>
              <a:rPr kumimoji="1" lang="en-US" altLang="zh-TW" sz="2800" b="1" dirty="0" smtClean="0">
                <a:solidFill>
                  <a:srgbClr val="333333"/>
                </a:solidFill>
              </a:rPr>
              <a:t>PM2.5</a:t>
            </a:r>
            <a:r>
              <a:rPr kumimoji="1" lang="zh-TW" altLang="en-US" sz="2800" b="1" dirty="0" smtClean="0">
                <a:solidFill>
                  <a:srgbClr val="333333"/>
                </a:solidFill>
              </a:rPr>
              <a:t>平均值</a:t>
            </a:r>
            <a:endParaRPr kumimoji="1" lang="zh-CN" altLang="en-US" sz="2800" b="1" dirty="0">
              <a:solidFill>
                <a:srgbClr val="333333"/>
              </a:solidFill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306" y="975674"/>
            <a:ext cx="7522099" cy="4960026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3" y="3832504"/>
            <a:ext cx="4371309" cy="2905886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41" y="4327668"/>
            <a:ext cx="3438442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4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665551" y="1"/>
            <a:ext cx="6911372" cy="6911372"/>
          </a:xfrm>
          <a:prstGeom prst="ellipse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88415" y="1287668"/>
            <a:ext cx="41208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267" b="1" dirty="0">
                <a:solidFill>
                  <a:srgbClr val="333333"/>
                </a:solidFill>
              </a:rPr>
              <a:t>VISUALIZATION</a:t>
            </a:r>
          </a:p>
        </p:txBody>
      </p:sp>
      <p:sp>
        <p:nvSpPr>
          <p:cNvPr id="12" name="椭圆 11"/>
          <p:cNvSpPr/>
          <p:nvPr/>
        </p:nvSpPr>
        <p:spPr>
          <a:xfrm>
            <a:off x="853105" y="2071341"/>
            <a:ext cx="1829259" cy="1829259"/>
          </a:xfrm>
          <a:prstGeom prst="ellipse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0" b="1" dirty="0"/>
              <a:t>4</a:t>
            </a:r>
            <a:endParaRPr kumimoji="1" lang="zh-CN" altLang="en-US" sz="8000" b="1" dirty="0"/>
          </a:p>
        </p:txBody>
      </p:sp>
      <p:sp>
        <p:nvSpPr>
          <p:cNvPr id="23" name="文本框 14"/>
          <p:cNvSpPr txBox="1"/>
          <p:nvPr/>
        </p:nvSpPr>
        <p:spPr>
          <a:xfrm>
            <a:off x="5906631" y="691255"/>
            <a:ext cx="445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rgbClr val="333333"/>
                </a:solidFill>
              </a:rPr>
              <a:t>近年各縣市犯罪資料</a:t>
            </a:r>
            <a:endParaRPr kumimoji="1" lang="zh-CN" altLang="en-US" sz="2800" b="1" dirty="0">
              <a:solidFill>
                <a:srgbClr val="333333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227" r="2793"/>
          <a:stretch/>
        </p:blipFill>
        <p:spPr>
          <a:xfrm>
            <a:off x="4568439" y="1488333"/>
            <a:ext cx="7126437" cy="463492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76" y="4239096"/>
            <a:ext cx="3432345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4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665551" y="1"/>
            <a:ext cx="6911372" cy="6911372"/>
          </a:xfrm>
          <a:prstGeom prst="ellipse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88415" y="1287668"/>
            <a:ext cx="41208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267" b="1" dirty="0">
                <a:solidFill>
                  <a:srgbClr val="333333"/>
                </a:solidFill>
              </a:rPr>
              <a:t>VISUALIZATION</a:t>
            </a:r>
          </a:p>
        </p:txBody>
      </p:sp>
      <p:sp>
        <p:nvSpPr>
          <p:cNvPr id="23" name="文本框 14"/>
          <p:cNvSpPr txBox="1"/>
          <p:nvPr/>
        </p:nvSpPr>
        <p:spPr>
          <a:xfrm>
            <a:off x="6138243" y="350787"/>
            <a:ext cx="445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 smtClean="0">
                <a:solidFill>
                  <a:srgbClr val="333333"/>
                </a:solidFill>
              </a:rPr>
              <a:t>近年各縣市遷出比率</a:t>
            </a:r>
            <a:endParaRPr kumimoji="1" lang="zh-CN" altLang="en-US" sz="2800" b="1" dirty="0">
              <a:solidFill>
                <a:srgbClr val="333333"/>
              </a:solidFill>
            </a:endParaRPr>
          </a:p>
        </p:txBody>
      </p:sp>
      <p:sp>
        <p:nvSpPr>
          <p:cNvPr id="9" name="椭圆 12"/>
          <p:cNvSpPr/>
          <p:nvPr/>
        </p:nvSpPr>
        <p:spPr>
          <a:xfrm>
            <a:off x="846700" y="2071341"/>
            <a:ext cx="1829259" cy="1829259"/>
          </a:xfrm>
          <a:prstGeom prst="ellipse">
            <a:avLst/>
          </a:prstGeom>
          <a:solidFill>
            <a:srgbClr val="E65B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0" b="1" dirty="0"/>
              <a:t>5</a:t>
            </a:r>
            <a:endParaRPr kumimoji="1" lang="zh-CN" altLang="en-US" sz="8000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1513" r="1928"/>
          <a:stretch/>
        </p:blipFill>
        <p:spPr>
          <a:xfrm>
            <a:off x="4970833" y="874007"/>
            <a:ext cx="6332707" cy="579361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20" y="4278007"/>
            <a:ext cx="3432345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9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991705" y="1081759"/>
            <a:ext cx="4210179" cy="4216669"/>
            <a:chOff x="2993183" y="811319"/>
            <a:chExt cx="3157634" cy="3162502"/>
          </a:xfrm>
        </p:grpSpPr>
        <p:sp>
          <p:nvSpPr>
            <p:cNvPr id="2" name="矩形 1"/>
            <p:cNvSpPr/>
            <p:nvPr/>
          </p:nvSpPr>
          <p:spPr>
            <a:xfrm>
              <a:off x="4520918" y="811319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" name="矩形 2"/>
            <p:cNvSpPr/>
            <p:nvPr/>
          </p:nvSpPr>
          <p:spPr>
            <a:xfrm rot="353362">
              <a:off x="4661277" y="81534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" name="矩形 3"/>
            <p:cNvSpPr/>
            <p:nvPr/>
          </p:nvSpPr>
          <p:spPr>
            <a:xfrm rot="854280">
              <a:off x="4840447" y="84659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" name="矩形 4"/>
            <p:cNvSpPr/>
            <p:nvPr/>
          </p:nvSpPr>
          <p:spPr>
            <a:xfrm rot="1207642">
              <a:off x="4975504" y="885015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" name="矩形 5"/>
            <p:cNvSpPr/>
            <p:nvPr/>
          </p:nvSpPr>
          <p:spPr>
            <a:xfrm rot="1689293">
              <a:off x="5159752" y="95541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" name="矩形 6"/>
            <p:cNvSpPr/>
            <p:nvPr/>
          </p:nvSpPr>
          <p:spPr>
            <a:xfrm rot="1976499">
              <a:off x="5277889" y="103131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8" name="矩形 7"/>
            <p:cNvSpPr/>
            <p:nvPr/>
          </p:nvSpPr>
          <p:spPr>
            <a:xfrm rot="2151988">
              <a:off x="5387794" y="110717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" name="矩形 8"/>
            <p:cNvSpPr/>
            <p:nvPr/>
          </p:nvSpPr>
          <p:spPr>
            <a:xfrm rot="2439194">
              <a:off x="5494679" y="119823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0" name="矩形 9"/>
            <p:cNvSpPr/>
            <p:nvPr/>
          </p:nvSpPr>
          <p:spPr>
            <a:xfrm rot="2998031">
              <a:off x="5598275" y="130983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" name="矩形 10"/>
            <p:cNvSpPr/>
            <p:nvPr/>
          </p:nvSpPr>
          <p:spPr>
            <a:xfrm rot="3285237">
              <a:off x="5679752" y="142419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" name="矩形 11"/>
            <p:cNvSpPr/>
            <p:nvPr/>
          </p:nvSpPr>
          <p:spPr>
            <a:xfrm rot="3643549">
              <a:off x="5766777" y="1571322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3" name="矩形 12"/>
            <p:cNvSpPr/>
            <p:nvPr/>
          </p:nvSpPr>
          <p:spPr>
            <a:xfrm rot="3930755">
              <a:off x="5825474" y="1698882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4" name="矩形 13"/>
            <p:cNvSpPr/>
            <p:nvPr/>
          </p:nvSpPr>
          <p:spPr>
            <a:xfrm rot="4605071">
              <a:off x="5878674" y="186194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5" name="矩形 14"/>
            <p:cNvSpPr/>
            <p:nvPr/>
          </p:nvSpPr>
          <p:spPr>
            <a:xfrm rot="4958433">
              <a:off x="5906925" y="199948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6" name="矩形 15"/>
            <p:cNvSpPr/>
            <p:nvPr/>
          </p:nvSpPr>
          <p:spPr>
            <a:xfrm rot="21114211" flipH="1">
              <a:off x="4332651" y="82465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7" name="矩形 16"/>
            <p:cNvSpPr/>
            <p:nvPr/>
          </p:nvSpPr>
          <p:spPr>
            <a:xfrm rot="20760849" flipH="1">
              <a:off x="4194258" y="848409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8" name="矩形 17"/>
            <p:cNvSpPr/>
            <p:nvPr/>
          </p:nvSpPr>
          <p:spPr>
            <a:xfrm rot="20259931" flipH="1">
              <a:off x="4021276" y="90798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9" name="矩形 18"/>
            <p:cNvSpPr/>
            <p:nvPr/>
          </p:nvSpPr>
          <p:spPr>
            <a:xfrm rot="19906569" flipH="1">
              <a:off x="3892975" y="96504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0" name="矩形 19"/>
            <p:cNvSpPr/>
            <p:nvPr/>
          </p:nvSpPr>
          <p:spPr>
            <a:xfrm rot="19424918" flipH="1">
              <a:off x="3734099" y="1057291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1" name="矩形 20"/>
            <p:cNvSpPr/>
            <p:nvPr/>
          </p:nvSpPr>
          <p:spPr>
            <a:xfrm rot="19137712" flipH="1">
              <a:off x="3627830" y="1149071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2" name="矩形 21"/>
            <p:cNvSpPr/>
            <p:nvPr/>
          </p:nvSpPr>
          <p:spPr>
            <a:xfrm rot="18962223" flipH="1">
              <a:off x="3522893" y="123965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3" name="矩形 22"/>
            <p:cNvSpPr/>
            <p:nvPr/>
          </p:nvSpPr>
          <p:spPr>
            <a:xfrm rot="18675017" flipH="1">
              <a:off x="3429900" y="134486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4" name="矩形 23"/>
            <p:cNvSpPr/>
            <p:nvPr/>
          </p:nvSpPr>
          <p:spPr>
            <a:xfrm rot="18116180" flipH="1">
              <a:off x="3339649" y="1463128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5" name="矩形 24"/>
            <p:cNvSpPr/>
            <p:nvPr/>
          </p:nvSpPr>
          <p:spPr>
            <a:xfrm rot="17828974" flipH="1">
              <a:off x="3275090" y="158782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6" name="矩形 25"/>
            <p:cNvSpPr/>
            <p:nvPr/>
          </p:nvSpPr>
          <p:spPr>
            <a:xfrm rot="17470662" flipH="1">
              <a:off x="3216250" y="1720742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7" name="矩形 26"/>
            <p:cNvSpPr/>
            <p:nvPr/>
          </p:nvSpPr>
          <p:spPr>
            <a:xfrm rot="17183456" flipH="1">
              <a:off x="3176103" y="185529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8" name="矩形 27"/>
            <p:cNvSpPr/>
            <p:nvPr/>
          </p:nvSpPr>
          <p:spPr>
            <a:xfrm rot="16509140" flipH="1">
              <a:off x="3146398" y="198922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9" name="矩形 28"/>
            <p:cNvSpPr/>
            <p:nvPr/>
          </p:nvSpPr>
          <p:spPr>
            <a:xfrm rot="16155778" flipH="1">
              <a:off x="3137801" y="212937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0" name="矩形 29"/>
            <p:cNvSpPr/>
            <p:nvPr/>
          </p:nvSpPr>
          <p:spPr>
            <a:xfrm rot="20965998" flipV="1">
              <a:off x="4776882" y="3588760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1" name="矩形 30"/>
            <p:cNvSpPr/>
            <p:nvPr/>
          </p:nvSpPr>
          <p:spPr>
            <a:xfrm rot="20612636" flipV="1">
              <a:off x="4914123" y="355906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2" name="矩形 31"/>
            <p:cNvSpPr/>
            <p:nvPr/>
          </p:nvSpPr>
          <p:spPr>
            <a:xfrm rot="20111718" flipV="1">
              <a:off x="5084524" y="349549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3" name="矩形 32"/>
            <p:cNvSpPr/>
            <p:nvPr/>
          </p:nvSpPr>
          <p:spPr>
            <a:xfrm rot="19758356" flipV="1">
              <a:off x="5210245" y="3432952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4" name="矩形 33"/>
            <p:cNvSpPr/>
            <p:nvPr/>
          </p:nvSpPr>
          <p:spPr>
            <a:xfrm rot="19276705" flipV="1">
              <a:off x="5378459" y="332995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5" name="矩形 34"/>
            <p:cNvSpPr/>
            <p:nvPr/>
          </p:nvSpPr>
          <p:spPr>
            <a:xfrm rot="18989499" flipV="1">
              <a:off x="5480674" y="323368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6" name="矩形 35"/>
            <p:cNvSpPr/>
            <p:nvPr/>
          </p:nvSpPr>
          <p:spPr>
            <a:xfrm rot="18814010" flipV="1">
              <a:off x="5574804" y="313895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7" name="矩形 36"/>
            <p:cNvSpPr/>
            <p:nvPr/>
          </p:nvSpPr>
          <p:spPr>
            <a:xfrm rot="18526804" flipV="1">
              <a:off x="5663177" y="302983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8" name="矩形 37"/>
            <p:cNvSpPr/>
            <p:nvPr/>
          </p:nvSpPr>
          <p:spPr>
            <a:xfrm rot="17967967" flipV="1">
              <a:off x="5744551" y="290113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9" name="矩形 38"/>
            <p:cNvSpPr/>
            <p:nvPr/>
          </p:nvSpPr>
          <p:spPr>
            <a:xfrm rot="17680761" flipV="1">
              <a:off x="5803676" y="2773772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0" name="矩形 39"/>
            <p:cNvSpPr/>
            <p:nvPr/>
          </p:nvSpPr>
          <p:spPr>
            <a:xfrm rot="17322449" flipV="1">
              <a:off x="5862244" y="2613180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1" name="矩形 40"/>
            <p:cNvSpPr/>
            <p:nvPr/>
          </p:nvSpPr>
          <p:spPr>
            <a:xfrm rot="17035243" flipV="1">
              <a:off x="5896555" y="2477020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2" name="矩形 41"/>
            <p:cNvSpPr/>
            <p:nvPr/>
          </p:nvSpPr>
          <p:spPr>
            <a:xfrm rot="16360927" flipV="1">
              <a:off x="5918950" y="230697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3" name="矩形 42"/>
            <p:cNvSpPr/>
            <p:nvPr/>
          </p:nvSpPr>
          <p:spPr>
            <a:xfrm rot="16007565" flipV="1">
              <a:off x="5921499" y="216657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4" name="矩形 43"/>
            <p:cNvSpPr/>
            <p:nvPr/>
          </p:nvSpPr>
          <p:spPr>
            <a:xfrm rot="21451787" flipH="1" flipV="1">
              <a:off x="4589363" y="361017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5" name="矩形 44"/>
            <p:cNvSpPr/>
            <p:nvPr/>
          </p:nvSpPr>
          <p:spPr>
            <a:xfrm rot="205149" flipH="1" flipV="1">
              <a:off x="4448960" y="361220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6" name="矩形 45"/>
            <p:cNvSpPr/>
            <p:nvPr/>
          </p:nvSpPr>
          <p:spPr>
            <a:xfrm rot="706067" flipH="1" flipV="1">
              <a:off x="4267986" y="358535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7" name="矩形 46"/>
            <p:cNvSpPr/>
            <p:nvPr/>
          </p:nvSpPr>
          <p:spPr>
            <a:xfrm rot="1059429" flipH="1" flipV="1">
              <a:off x="4131397" y="3552791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8" name="矩形 47"/>
            <p:cNvSpPr/>
            <p:nvPr/>
          </p:nvSpPr>
          <p:spPr>
            <a:xfrm rot="1541080" flipH="1" flipV="1">
              <a:off x="3958300" y="349124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9" name="矩形 48"/>
            <p:cNvSpPr/>
            <p:nvPr/>
          </p:nvSpPr>
          <p:spPr>
            <a:xfrm rot="1828286" flipH="1" flipV="1">
              <a:off x="3837001" y="3420511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0" name="矩形 49"/>
            <p:cNvSpPr/>
            <p:nvPr/>
          </p:nvSpPr>
          <p:spPr>
            <a:xfrm rot="2003775" flipH="1" flipV="1">
              <a:off x="3717234" y="3350708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1" name="矩形 50"/>
            <p:cNvSpPr/>
            <p:nvPr/>
          </p:nvSpPr>
          <p:spPr>
            <a:xfrm rot="2290981" flipH="1" flipV="1">
              <a:off x="3606525" y="326433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2" name="矩形 51"/>
            <p:cNvSpPr/>
            <p:nvPr/>
          </p:nvSpPr>
          <p:spPr>
            <a:xfrm rot="2849818" flipH="1" flipV="1">
              <a:off x="3496116" y="316462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3" name="矩形 52"/>
            <p:cNvSpPr/>
            <p:nvPr/>
          </p:nvSpPr>
          <p:spPr>
            <a:xfrm rot="3137024" flipH="1" flipV="1">
              <a:off x="3409785" y="3053884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4" name="矩形 53"/>
            <p:cNvSpPr/>
            <p:nvPr/>
          </p:nvSpPr>
          <p:spPr>
            <a:xfrm rot="3495336" flipH="1" flipV="1">
              <a:off x="3313154" y="291126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5" name="矩形 54"/>
            <p:cNvSpPr/>
            <p:nvPr/>
          </p:nvSpPr>
          <p:spPr>
            <a:xfrm rot="3782542" flipH="1" flipV="1">
              <a:off x="3249013" y="278635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6" name="矩形 55"/>
            <p:cNvSpPr/>
            <p:nvPr/>
          </p:nvSpPr>
          <p:spPr>
            <a:xfrm rot="4456858" flipH="1" flipV="1">
              <a:off x="3203834" y="265074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7" name="矩形 56"/>
            <p:cNvSpPr/>
            <p:nvPr/>
          </p:nvSpPr>
          <p:spPr>
            <a:xfrm rot="4810220" flipH="1" flipV="1">
              <a:off x="3169681" y="251454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8" name="矩形 57"/>
            <p:cNvSpPr/>
            <p:nvPr/>
          </p:nvSpPr>
          <p:spPr>
            <a:xfrm rot="4827269" flipH="1" flipV="1">
              <a:off x="3144790" y="2393595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9" name="矩形 58"/>
            <p:cNvSpPr/>
            <p:nvPr/>
          </p:nvSpPr>
          <p:spPr>
            <a:xfrm rot="5180631" flipH="1" flipV="1">
              <a:off x="3125483" y="225451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0" name="矩形 59"/>
            <p:cNvSpPr/>
            <p:nvPr/>
          </p:nvSpPr>
          <p:spPr>
            <a:xfrm>
              <a:off x="3984887" y="1188222"/>
              <a:ext cx="1215718" cy="23775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0000" b="1" dirty="0">
                  <a:solidFill>
                    <a:srgbClr val="1187B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  <a:endParaRPr kumimoji="1" lang="zh-CN" altLang="en-US" sz="20000" b="1" dirty="0">
                <a:solidFill>
                  <a:srgbClr val="1187B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34144" y="5539290"/>
            <a:ext cx="2350940" cy="783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TW" altLang="en-US" sz="4400" b="1" dirty="0" smtClean="0">
                <a:solidFill>
                  <a:srgbClr val="333333"/>
                </a:solidFill>
              </a:rPr>
              <a:t>結論</a:t>
            </a:r>
            <a:endParaRPr kumimoji="1" lang="zh-CN" altLang="en-US" sz="44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33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文本框 112"/>
          <p:cNvSpPr txBox="1"/>
          <p:nvPr/>
        </p:nvSpPr>
        <p:spPr>
          <a:xfrm>
            <a:off x="787112" y="576660"/>
            <a:ext cx="4232020" cy="14876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4800" b="1" dirty="0" smtClean="0">
                <a:solidFill>
                  <a:srgbClr val="1187B1"/>
                </a:solidFill>
              </a:rPr>
              <a:t>CONCLUSION</a:t>
            </a:r>
            <a:endParaRPr kumimoji="1" lang="en-US" altLang="zh-TW" sz="4267" b="1" dirty="0" smtClean="0">
              <a:solidFill>
                <a:srgbClr val="1187B1"/>
              </a:solidFill>
            </a:endParaRPr>
          </a:p>
          <a:p>
            <a:r>
              <a:rPr kumimoji="1" lang="zh-TW" altLang="en-US" sz="4267" b="1" dirty="0" smtClean="0">
                <a:solidFill>
                  <a:srgbClr val="1187B1"/>
                </a:solidFill>
              </a:rPr>
              <a:t>結論</a:t>
            </a:r>
            <a:endParaRPr kumimoji="1" lang="en-US" altLang="zh-CN" sz="4267" b="1" dirty="0">
              <a:solidFill>
                <a:srgbClr val="1187B1"/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00400" y="2245061"/>
            <a:ext cx="10284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Wingdings" panose="05000000000000000000" pitchFamily="2" charset="2"/>
              <a:buAutoNum type="circleNumWdWhitePlain"/>
            </a:pPr>
            <a:r>
              <a:rPr kumimoji="1" lang="zh-TW" altLang="en-US" sz="4000" b="1" dirty="0" smtClean="0">
                <a:solidFill>
                  <a:srgbClr val="E65B4F"/>
                </a:solidFill>
              </a:rPr>
              <a:t>這些環境因素不直接影響人口遷出</a:t>
            </a:r>
            <a:endParaRPr kumimoji="1" lang="en-US" altLang="zh-TW" sz="4000" b="1" dirty="0" smtClean="0">
              <a:solidFill>
                <a:srgbClr val="E65B4F"/>
              </a:solidFill>
            </a:endParaRPr>
          </a:p>
          <a:p>
            <a:pPr marL="742950" indent="-742950">
              <a:buFont typeface="Wingdings" panose="05000000000000000000" pitchFamily="2" charset="2"/>
              <a:buAutoNum type="circleNumWdWhitePlain"/>
            </a:pPr>
            <a:r>
              <a:rPr kumimoji="1" lang="zh-TW" altLang="en-US" sz="4000" b="1" dirty="0" smtClean="0">
                <a:solidFill>
                  <a:srgbClr val="E65B4F"/>
                </a:solidFill>
              </a:rPr>
              <a:t>可能還有更多的其他因素</a:t>
            </a:r>
            <a:r>
              <a:rPr kumimoji="1" lang="zh-TW" altLang="en-US" sz="4000" b="1" dirty="0">
                <a:solidFill>
                  <a:srgbClr val="E65B4F"/>
                </a:solidFill>
              </a:rPr>
              <a:t>會</a:t>
            </a:r>
            <a:r>
              <a:rPr kumimoji="1" lang="zh-TW" altLang="en-US" sz="4000" b="1" dirty="0" smtClean="0">
                <a:solidFill>
                  <a:srgbClr val="E65B4F"/>
                </a:solidFill>
              </a:rPr>
              <a:t>影響</a:t>
            </a:r>
            <a:endParaRPr kumimoji="1" lang="en-US" altLang="zh-TW" sz="4000" b="1" dirty="0" smtClean="0">
              <a:solidFill>
                <a:srgbClr val="E65B4F"/>
              </a:solidFill>
            </a:endParaRPr>
          </a:p>
          <a:p>
            <a:pPr lvl="1"/>
            <a:r>
              <a:rPr kumimoji="1" lang="en-US" altLang="zh-TW" sz="4000" b="1" dirty="0" smtClean="0">
                <a:solidFill>
                  <a:srgbClr val="E65B4F"/>
                </a:solidFill>
              </a:rPr>
              <a:t>	Ex:</a:t>
            </a:r>
            <a:r>
              <a:rPr kumimoji="1" lang="zh-TW" altLang="en-US" sz="4000" b="1" dirty="0" smtClean="0">
                <a:solidFill>
                  <a:srgbClr val="E65B4F"/>
                </a:solidFill>
              </a:rPr>
              <a:t>工作機會、財力狀況</a:t>
            </a:r>
            <a:r>
              <a:rPr kumimoji="1" lang="en-US" altLang="zh-TW" sz="4000" b="1" dirty="0" smtClean="0">
                <a:solidFill>
                  <a:srgbClr val="E65B4F"/>
                </a:solidFill>
              </a:rPr>
              <a:t>…</a:t>
            </a:r>
          </a:p>
        </p:txBody>
      </p:sp>
      <p:graphicFrame>
        <p:nvGraphicFramePr>
          <p:cNvPr id="129" name="表格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515208"/>
              </p:ext>
            </p:extLst>
          </p:nvPr>
        </p:nvGraphicFramePr>
        <p:xfrm>
          <a:off x="2461875" y="4364803"/>
          <a:ext cx="9323065" cy="2194560"/>
        </p:xfrm>
        <a:graphic>
          <a:graphicData uri="http://schemas.openxmlformats.org/drawingml/2006/table">
            <a:tbl>
              <a:tblPr firstRow="1" bandRow="1"/>
              <a:tblGrid>
                <a:gridCol w="546865">
                  <a:extLst>
                    <a:ext uri="{9D8B030D-6E8A-4147-A177-3AD203B41FA5}">
                      <a16:colId xmlns:a16="http://schemas.microsoft.com/office/drawing/2014/main" val="2747573390"/>
                    </a:ext>
                  </a:extLst>
                </a:gridCol>
                <a:gridCol w="1755240">
                  <a:extLst>
                    <a:ext uri="{9D8B030D-6E8A-4147-A177-3AD203B41FA5}">
                      <a16:colId xmlns:a16="http://schemas.microsoft.com/office/drawing/2014/main" val="999787631"/>
                    </a:ext>
                  </a:extLst>
                </a:gridCol>
                <a:gridCol w="1755240">
                  <a:extLst>
                    <a:ext uri="{9D8B030D-6E8A-4147-A177-3AD203B41FA5}">
                      <a16:colId xmlns:a16="http://schemas.microsoft.com/office/drawing/2014/main" val="1531308608"/>
                    </a:ext>
                  </a:extLst>
                </a:gridCol>
                <a:gridCol w="1755240">
                  <a:extLst>
                    <a:ext uri="{9D8B030D-6E8A-4147-A177-3AD203B41FA5}">
                      <a16:colId xmlns:a16="http://schemas.microsoft.com/office/drawing/2014/main" val="2258966735"/>
                    </a:ext>
                  </a:extLst>
                </a:gridCol>
                <a:gridCol w="1755240">
                  <a:extLst>
                    <a:ext uri="{9D8B030D-6E8A-4147-A177-3AD203B41FA5}">
                      <a16:colId xmlns:a16="http://schemas.microsoft.com/office/drawing/2014/main" val="3872842317"/>
                    </a:ext>
                  </a:extLst>
                </a:gridCol>
                <a:gridCol w="1755240">
                  <a:extLst>
                    <a:ext uri="{9D8B030D-6E8A-4147-A177-3AD203B41FA5}">
                      <a16:colId xmlns:a16="http://schemas.microsoft.com/office/drawing/2014/main" val="974042938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土壤</a:t>
                      </a:r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液化</a:t>
                      </a:r>
                      <a:endParaRPr lang="en-US" altLang="zh-TW" sz="2400" b="1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程度</a:t>
                      </a:r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排名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地震帶</a:t>
                      </a:r>
                      <a:endParaRPr lang="en-US" altLang="zh-TW" sz="2400" b="1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分布</a:t>
                      </a:r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多寡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PM2.5</a:t>
                      </a:r>
                    </a:p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平均值</a:t>
                      </a:r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排名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犯罪案件數排名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人口遷出</a:t>
                      </a:r>
                      <a:endParaRPr lang="en-US" altLang="zh-TW" sz="2400" b="1" dirty="0" smtClean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比率排名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87131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高雄市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花蓮地區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金門地區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新北市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新北市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solidFill>
                        <a:sysClr val="windowText" lastClr="000000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21481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台北市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嘉義地區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雲林縣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桃園市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台中市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80744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TW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台中市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南投縣</a:t>
                      </a:r>
                      <a:endParaRPr lang="zh-TW" altLang="en-US" sz="2400" b="1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高雄市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高雄市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609585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1219170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82875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243833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3047924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3657509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4267093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4876678" algn="l" defTabSz="609585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b="1" dirty="0" smtClean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高雄市</a:t>
                      </a:r>
                      <a:endParaRPr lang="zh-TW" altLang="en-US" sz="2400" b="1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Text" lastClr="000000">
                        <a:tint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714294"/>
                  </a:ext>
                </a:extLst>
              </a:tr>
            </a:tbl>
          </a:graphicData>
        </a:graphic>
      </p:graphicFrame>
      <p:sp>
        <p:nvSpPr>
          <p:cNvPr id="127" name="矩形 126"/>
          <p:cNvSpPr/>
          <p:nvPr/>
        </p:nvSpPr>
        <p:spPr>
          <a:xfrm>
            <a:off x="10030327" y="4374742"/>
            <a:ext cx="1743280" cy="21791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117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3968573" y="1199383"/>
            <a:ext cx="4256443" cy="4256443"/>
          </a:xfrm>
          <a:custGeom>
            <a:avLst/>
            <a:gdLst>
              <a:gd name="T0" fmla="*/ 1580 w 1582"/>
              <a:gd name="T1" fmla="*/ 832 h 1582"/>
              <a:gd name="T2" fmla="*/ 1566 w 1582"/>
              <a:gd name="T3" fmla="*/ 952 h 1582"/>
              <a:gd name="T4" fmla="*/ 1534 w 1582"/>
              <a:gd name="T5" fmla="*/ 1064 h 1582"/>
              <a:gd name="T6" fmla="*/ 1486 w 1582"/>
              <a:gd name="T7" fmla="*/ 1168 h 1582"/>
              <a:gd name="T8" fmla="*/ 1424 w 1582"/>
              <a:gd name="T9" fmla="*/ 1266 h 1582"/>
              <a:gd name="T10" fmla="*/ 1350 w 1582"/>
              <a:gd name="T11" fmla="*/ 1352 h 1582"/>
              <a:gd name="T12" fmla="*/ 1264 w 1582"/>
              <a:gd name="T13" fmla="*/ 1426 h 1582"/>
              <a:gd name="T14" fmla="*/ 1168 w 1582"/>
              <a:gd name="T15" fmla="*/ 1488 h 1582"/>
              <a:gd name="T16" fmla="*/ 1062 w 1582"/>
              <a:gd name="T17" fmla="*/ 1534 h 1582"/>
              <a:gd name="T18" fmla="*/ 950 w 1582"/>
              <a:gd name="T19" fmla="*/ 1566 h 1582"/>
              <a:gd name="T20" fmla="*/ 832 w 1582"/>
              <a:gd name="T21" fmla="*/ 1582 h 1582"/>
              <a:gd name="T22" fmla="*/ 750 w 1582"/>
              <a:gd name="T23" fmla="*/ 1582 h 1582"/>
              <a:gd name="T24" fmla="*/ 632 w 1582"/>
              <a:gd name="T25" fmla="*/ 1566 h 1582"/>
              <a:gd name="T26" fmla="*/ 518 w 1582"/>
              <a:gd name="T27" fmla="*/ 1534 h 1582"/>
              <a:gd name="T28" fmla="*/ 414 w 1582"/>
              <a:gd name="T29" fmla="*/ 1488 h 1582"/>
              <a:gd name="T30" fmla="*/ 318 w 1582"/>
              <a:gd name="T31" fmla="*/ 1426 h 1582"/>
              <a:gd name="T32" fmla="*/ 232 w 1582"/>
              <a:gd name="T33" fmla="*/ 1352 h 1582"/>
              <a:gd name="T34" fmla="*/ 156 w 1582"/>
              <a:gd name="T35" fmla="*/ 1266 h 1582"/>
              <a:gd name="T36" fmla="*/ 96 w 1582"/>
              <a:gd name="T37" fmla="*/ 1168 h 1582"/>
              <a:gd name="T38" fmla="*/ 48 w 1582"/>
              <a:gd name="T39" fmla="*/ 1064 h 1582"/>
              <a:gd name="T40" fmla="*/ 16 w 1582"/>
              <a:gd name="T41" fmla="*/ 952 h 1582"/>
              <a:gd name="T42" fmla="*/ 0 w 1582"/>
              <a:gd name="T43" fmla="*/ 832 h 1582"/>
              <a:gd name="T44" fmla="*/ 0 w 1582"/>
              <a:gd name="T45" fmla="*/ 752 h 1582"/>
              <a:gd name="T46" fmla="*/ 16 w 1582"/>
              <a:gd name="T47" fmla="*/ 632 h 1582"/>
              <a:gd name="T48" fmla="*/ 48 w 1582"/>
              <a:gd name="T49" fmla="*/ 520 h 1582"/>
              <a:gd name="T50" fmla="*/ 96 w 1582"/>
              <a:gd name="T51" fmla="*/ 414 h 1582"/>
              <a:gd name="T52" fmla="*/ 156 w 1582"/>
              <a:gd name="T53" fmla="*/ 318 h 1582"/>
              <a:gd name="T54" fmla="*/ 232 w 1582"/>
              <a:gd name="T55" fmla="*/ 232 h 1582"/>
              <a:gd name="T56" fmla="*/ 318 w 1582"/>
              <a:gd name="T57" fmla="*/ 158 h 1582"/>
              <a:gd name="T58" fmla="*/ 414 w 1582"/>
              <a:gd name="T59" fmla="*/ 96 h 1582"/>
              <a:gd name="T60" fmla="*/ 518 w 1582"/>
              <a:gd name="T61" fmla="*/ 48 h 1582"/>
              <a:gd name="T62" fmla="*/ 632 w 1582"/>
              <a:gd name="T63" fmla="*/ 16 h 1582"/>
              <a:gd name="T64" fmla="*/ 750 w 1582"/>
              <a:gd name="T65" fmla="*/ 2 h 1582"/>
              <a:gd name="T66" fmla="*/ 832 w 1582"/>
              <a:gd name="T67" fmla="*/ 2 h 1582"/>
              <a:gd name="T68" fmla="*/ 950 w 1582"/>
              <a:gd name="T69" fmla="*/ 16 h 1582"/>
              <a:gd name="T70" fmla="*/ 1062 w 1582"/>
              <a:gd name="T71" fmla="*/ 48 h 1582"/>
              <a:gd name="T72" fmla="*/ 1168 w 1582"/>
              <a:gd name="T73" fmla="*/ 96 h 1582"/>
              <a:gd name="T74" fmla="*/ 1264 w 1582"/>
              <a:gd name="T75" fmla="*/ 158 h 1582"/>
              <a:gd name="T76" fmla="*/ 1350 w 1582"/>
              <a:gd name="T77" fmla="*/ 232 h 1582"/>
              <a:gd name="T78" fmla="*/ 1424 w 1582"/>
              <a:gd name="T79" fmla="*/ 318 h 1582"/>
              <a:gd name="T80" fmla="*/ 1486 w 1582"/>
              <a:gd name="T81" fmla="*/ 414 h 1582"/>
              <a:gd name="T82" fmla="*/ 1534 w 1582"/>
              <a:gd name="T83" fmla="*/ 520 h 1582"/>
              <a:gd name="T84" fmla="*/ 1566 w 1582"/>
              <a:gd name="T85" fmla="*/ 632 h 1582"/>
              <a:gd name="T86" fmla="*/ 1580 w 1582"/>
              <a:gd name="T87" fmla="*/ 752 h 1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82" h="1582">
                <a:moveTo>
                  <a:pt x="1582" y="792"/>
                </a:moveTo>
                <a:lnTo>
                  <a:pt x="1582" y="792"/>
                </a:lnTo>
                <a:lnTo>
                  <a:pt x="1580" y="832"/>
                </a:lnTo>
                <a:lnTo>
                  <a:pt x="1578" y="872"/>
                </a:lnTo>
                <a:lnTo>
                  <a:pt x="1572" y="912"/>
                </a:lnTo>
                <a:lnTo>
                  <a:pt x="1566" y="952"/>
                </a:lnTo>
                <a:lnTo>
                  <a:pt x="1556" y="990"/>
                </a:lnTo>
                <a:lnTo>
                  <a:pt x="1546" y="1028"/>
                </a:lnTo>
                <a:lnTo>
                  <a:pt x="1534" y="1064"/>
                </a:lnTo>
                <a:lnTo>
                  <a:pt x="1520" y="1100"/>
                </a:lnTo>
                <a:lnTo>
                  <a:pt x="1504" y="1134"/>
                </a:lnTo>
                <a:lnTo>
                  <a:pt x="1486" y="1168"/>
                </a:lnTo>
                <a:lnTo>
                  <a:pt x="1468" y="1202"/>
                </a:lnTo>
                <a:lnTo>
                  <a:pt x="1446" y="1234"/>
                </a:lnTo>
                <a:lnTo>
                  <a:pt x="1424" y="1266"/>
                </a:lnTo>
                <a:lnTo>
                  <a:pt x="1402" y="1294"/>
                </a:lnTo>
                <a:lnTo>
                  <a:pt x="1376" y="1324"/>
                </a:lnTo>
                <a:lnTo>
                  <a:pt x="1350" y="1352"/>
                </a:lnTo>
                <a:lnTo>
                  <a:pt x="1322" y="1378"/>
                </a:lnTo>
                <a:lnTo>
                  <a:pt x="1294" y="1402"/>
                </a:lnTo>
                <a:lnTo>
                  <a:pt x="1264" y="1426"/>
                </a:lnTo>
                <a:lnTo>
                  <a:pt x="1234" y="1448"/>
                </a:lnTo>
                <a:lnTo>
                  <a:pt x="1200" y="1468"/>
                </a:lnTo>
                <a:lnTo>
                  <a:pt x="1168" y="1488"/>
                </a:lnTo>
                <a:lnTo>
                  <a:pt x="1134" y="1504"/>
                </a:lnTo>
                <a:lnTo>
                  <a:pt x="1098" y="1520"/>
                </a:lnTo>
                <a:lnTo>
                  <a:pt x="1062" y="1534"/>
                </a:lnTo>
                <a:lnTo>
                  <a:pt x="1026" y="1548"/>
                </a:lnTo>
                <a:lnTo>
                  <a:pt x="988" y="1558"/>
                </a:lnTo>
                <a:lnTo>
                  <a:pt x="950" y="1566"/>
                </a:lnTo>
                <a:lnTo>
                  <a:pt x="912" y="1574"/>
                </a:lnTo>
                <a:lnTo>
                  <a:pt x="872" y="1578"/>
                </a:lnTo>
                <a:lnTo>
                  <a:pt x="832" y="1582"/>
                </a:lnTo>
                <a:lnTo>
                  <a:pt x="790" y="1582"/>
                </a:lnTo>
                <a:lnTo>
                  <a:pt x="790" y="1582"/>
                </a:lnTo>
                <a:lnTo>
                  <a:pt x="750" y="1582"/>
                </a:lnTo>
                <a:lnTo>
                  <a:pt x="710" y="1578"/>
                </a:lnTo>
                <a:lnTo>
                  <a:pt x="670" y="1574"/>
                </a:lnTo>
                <a:lnTo>
                  <a:pt x="632" y="1566"/>
                </a:lnTo>
                <a:lnTo>
                  <a:pt x="594" y="1558"/>
                </a:lnTo>
                <a:lnTo>
                  <a:pt x="556" y="1548"/>
                </a:lnTo>
                <a:lnTo>
                  <a:pt x="518" y="1534"/>
                </a:lnTo>
                <a:lnTo>
                  <a:pt x="482" y="1520"/>
                </a:lnTo>
                <a:lnTo>
                  <a:pt x="448" y="1504"/>
                </a:lnTo>
                <a:lnTo>
                  <a:pt x="414" y="1488"/>
                </a:lnTo>
                <a:lnTo>
                  <a:pt x="380" y="1468"/>
                </a:lnTo>
                <a:lnTo>
                  <a:pt x="348" y="1448"/>
                </a:lnTo>
                <a:lnTo>
                  <a:pt x="318" y="1426"/>
                </a:lnTo>
                <a:lnTo>
                  <a:pt x="288" y="1402"/>
                </a:lnTo>
                <a:lnTo>
                  <a:pt x="258" y="1378"/>
                </a:lnTo>
                <a:lnTo>
                  <a:pt x="232" y="1352"/>
                </a:lnTo>
                <a:lnTo>
                  <a:pt x="206" y="1324"/>
                </a:lnTo>
                <a:lnTo>
                  <a:pt x="180" y="1294"/>
                </a:lnTo>
                <a:lnTo>
                  <a:pt x="156" y="1266"/>
                </a:lnTo>
                <a:lnTo>
                  <a:pt x="134" y="1234"/>
                </a:lnTo>
                <a:lnTo>
                  <a:pt x="114" y="1202"/>
                </a:lnTo>
                <a:lnTo>
                  <a:pt x="96" y="1168"/>
                </a:lnTo>
                <a:lnTo>
                  <a:pt x="78" y="1134"/>
                </a:lnTo>
                <a:lnTo>
                  <a:pt x="62" y="1100"/>
                </a:lnTo>
                <a:lnTo>
                  <a:pt x="48" y="1064"/>
                </a:lnTo>
                <a:lnTo>
                  <a:pt x="36" y="1028"/>
                </a:lnTo>
                <a:lnTo>
                  <a:pt x="24" y="990"/>
                </a:lnTo>
                <a:lnTo>
                  <a:pt x="16" y="952"/>
                </a:lnTo>
                <a:lnTo>
                  <a:pt x="8" y="912"/>
                </a:lnTo>
                <a:lnTo>
                  <a:pt x="4" y="872"/>
                </a:lnTo>
                <a:lnTo>
                  <a:pt x="0" y="832"/>
                </a:lnTo>
                <a:lnTo>
                  <a:pt x="0" y="792"/>
                </a:lnTo>
                <a:lnTo>
                  <a:pt x="0" y="792"/>
                </a:lnTo>
                <a:lnTo>
                  <a:pt x="0" y="752"/>
                </a:lnTo>
                <a:lnTo>
                  <a:pt x="4" y="710"/>
                </a:lnTo>
                <a:lnTo>
                  <a:pt x="8" y="672"/>
                </a:lnTo>
                <a:lnTo>
                  <a:pt x="16" y="632"/>
                </a:lnTo>
                <a:lnTo>
                  <a:pt x="24" y="594"/>
                </a:lnTo>
                <a:lnTo>
                  <a:pt x="36" y="556"/>
                </a:lnTo>
                <a:lnTo>
                  <a:pt x="48" y="520"/>
                </a:lnTo>
                <a:lnTo>
                  <a:pt x="62" y="484"/>
                </a:lnTo>
                <a:lnTo>
                  <a:pt x="78" y="448"/>
                </a:lnTo>
                <a:lnTo>
                  <a:pt x="96" y="414"/>
                </a:lnTo>
                <a:lnTo>
                  <a:pt x="114" y="382"/>
                </a:lnTo>
                <a:lnTo>
                  <a:pt x="134" y="350"/>
                </a:lnTo>
                <a:lnTo>
                  <a:pt x="156" y="318"/>
                </a:lnTo>
                <a:lnTo>
                  <a:pt x="180" y="288"/>
                </a:lnTo>
                <a:lnTo>
                  <a:pt x="206" y="260"/>
                </a:lnTo>
                <a:lnTo>
                  <a:pt x="232" y="232"/>
                </a:lnTo>
                <a:lnTo>
                  <a:pt x="258" y="206"/>
                </a:lnTo>
                <a:lnTo>
                  <a:pt x="288" y="182"/>
                </a:lnTo>
                <a:lnTo>
                  <a:pt x="318" y="158"/>
                </a:lnTo>
                <a:lnTo>
                  <a:pt x="348" y="136"/>
                </a:lnTo>
                <a:lnTo>
                  <a:pt x="380" y="116"/>
                </a:lnTo>
                <a:lnTo>
                  <a:pt x="414" y="96"/>
                </a:lnTo>
                <a:lnTo>
                  <a:pt x="448" y="78"/>
                </a:lnTo>
                <a:lnTo>
                  <a:pt x="482" y="62"/>
                </a:lnTo>
                <a:lnTo>
                  <a:pt x="518" y="48"/>
                </a:lnTo>
                <a:lnTo>
                  <a:pt x="556" y="36"/>
                </a:lnTo>
                <a:lnTo>
                  <a:pt x="594" y="26"/>
                </a:lnTo>
                <a:lnTo>
                  <a:pt x="632" y="16"/>
                </a:lnTo>
                <a:lnTo>
                  <a:pt x="670" y="10"/>
                </a:lnTo>
                <a:lnTo>
                  <a:pt x="710" y="4"/>
                </a:lnTo>
                <a:lnTo>
                  <a:pt x="750" y="2"/>
                </a:lnTo>
                <a:lnTo>
                  <a:pt x="790" y="0"/>
                </a:lnTo>
                <a:lnTo>
                  <a:pt x="790" y="0"/>
                </a:lnTo>
                <a:lnTo>
                  <a:pt x="832" y="2"/>
                </a:lnTo>
                <a:lnTo>
                  <a:pt x="872" y="4"/>
                </a:lnTo>
                <a:lnTo>
                  <a:pt x="912" y="10"/>
                </a:lnTo>
                <a:lnTo>
                  <a:pt x="950" y="16"/>
                </a:lnTo>
                <a:lnTo>
                  <a:pt x="988" y="26"/>
                </a:lnTo>
                <a:lnTo>
                  <a:pt x="1026" y="36"/>
                </a:lnTo>
                <a:lnTo>
                  <a:pt x="1062" y="48"/>
                </a:lnTo>
                <a:lnTo>
                  <a:pt x="1098" y="62"/>
                </a:lnTo>
                <a:lnTo>
                  <a:pt x="1134" y="78"/>
                </a:lnTo>
                <a:lnTo>
                  <a:pt x="1168" y="96"/>
                </a:lnTo>
                <a:lnTo>
                  <a:pt x="1200" y="116"/>
                </a:lnTo>
                <a:lnTo>
                  <a:pt x="1234" y="136"/>
                </a:lnTo>
                <a:lnTo>
                  <a:pt x="1264" y="158"/>
                </a:lnTo>
                <a:lnTo>
                  <a:pt x="1294" y="182"/>
                </a:lnTo>
                <a:lnTo>
                  <a:pt x="1322" y="206"/>
                </a:lnTo>
                <a:lnTo>
                  <a:pt x="1350" y="232"/>
                </a:lnTo>
                <a:lnTo>
                  <a:pt x="1376" y="260"/>
                </a:lnTo>
                <a:lnTo>
                  <a:pt x="1402" y="288"/>
                </a:lnTo>
                <a:lnTo>
                  <a:pt x="1424" y="318"/>
                </a:lnTo>
                <a:lnTo>
                  <a:pt x="1446" y="350"/>
                </a:lnTo>
                <a:lnTo>
                  <a:pt x="1468" y="382"/>
                </a:lnTo>
                <a:lnTo>
                  <a:pt x="1486" y="414"/>
                </a:lnTo>
                <a:lnTo>
                  <a:pt x="1504" y="448"/>
                </a:lnTo>
                <a:lnTo>
                  <a:pt x="1520" y="484"/>
                </a:lnTo>
                <a:lnTo>
                  <a:pt x="1534" y="520"/>
                </a:lnTo>
                <a:lnTo>
                  <a:pt x="1546" y="556"/>
                </a:lnTo>
                <a:lnTo>
                  <a:pt x="1556" y="594"/>
                </a:lnTo>
                <a:lnTo>
                  <a:pt x="1566" y="632"/>
                </a:lnTo>
                <a:lnTo>
                  <a:pt x="1572" y="672"/>
                </a:lnTo>
                <a:lnTo>
                  <a:pt x="1578" y="710"/>
                </a:lnTo>
                <a:lnTo>
                  <a:pt x="1580" y="752"/>
                </a:lnTo>
                <a:lnTo>
                  <a:pt x="1582" y="792"/>
                </a:lnTo>
                <a:lnTo>
                  <a:pt x="1582" y="792"/>
                </a:lnTo>
                <a:close/>
              </a:path>
            </a:pathLst>
          </a:custGeom>
          <a:solidFill>
            <a:srgbClr val="1187B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grpSp>
        <p:nvGrpSpPr>
          <p:cNvPr id="2" name="组合 1"/>
          <p:cNvGrpSpPr/>
          <p:nvPr/>
        </p:nvGrpSpPr>
        <p:grpSpPr>
          <a:xfrm>
            <a:off x="2360252" y="2589468"/>
            <a:ext cx="7473085" cy="1959429"/>
            <a:chOff x="1769593" y="1964466"/>
            <a:chExt cx="5604814" cy="1469572"/>
          </a:xfrm>
        </p:grpSpPr>
        <p:sp>
          <p:nvSpPr>
            <p:cNvPr id="4" name="上凸带形 3"/>
            <p:cNvSpPr/>
            <p:nvPr/>
          </p:nvSpPr>
          <p:spPr>
            <a:xfrm>
              <a:off x="1769593" y="1964466"/>
              <a:ext cx="5604814" cy="1469572"/>
            </a:xfrm>
            <a:prstGeom prst="ribbon2">
              <a:avLst>
                <a:gd name="adj1" fmla="val 33333"/>
                <a:gd name="adj2" fmla="val 73944"/>
              </a:avLst>
            </a:prstGeom>
            <a:solidFill>
              <a:srgbClr val="FEDB4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" name="矩形 5"/>
            <p:cNvSpPr/>
            <p:nvPr/>
          </p:nvSpPr>
          <p:spPr>
            <a:xfrm>
              <a:off x="3064860" y="2151131"/>
              <a:ext cx="3014288" cy="6313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 b="1" dirty="0"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rPr>
                <a:t>THANK</a:t>
              </a:r>
              <a:r>
                <a:rPr kumimoji="1" lang="en-US" altLang="zh-CN" sz="4000" b="1" dirty="0"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rPr>
                <a:t> </a:t>
              </a:r>
              <a:r>
                <a:rPr kumimoji="1" lang="en-US" altLang="zh-CN" sz="4800" b="1" dirty="0"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/>
                  <a:cs typeface="Arial"/>
                </a:rPr>
                <a:t>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608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728089" y="3139191"/>
            <a:ext cx="2406701" cy="2671748"/>
          </a:xfrm>
          <a:prstGeom prst="roundRect">
            <a:avLst>
              <a:gd name="adj" fmla="val 4853"/>
            </a:avLst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2" name="组合 1"/>
          <p:cNvGrpSpPr/>
          <p:nvPr/>
        </p:nvGrpSpPr>
        <p:grpSpPr>
          <a:xfrm>
            <a:off x="1084822" y="2110459"/>
            <a:ext cx="1693235" cy="1693235"/>
            <a:chOff x="813021" y="1582844"/>
            <a:chExt cx="1269926" cy="1269926"/>
          </a:xfrm>
        </p:grpSpPr>
        <p:sp>
          <p:nvSpPr>
            <p:cNvPr id="6" name="椭圆 5"/>
            <p:cNvSpPr/>
            <p:nvPr/>
          </p:nvSpPr>
          <p:spPr>
            <a:xfrm>
              <a:off x="813021" y="1582844"/>
              <a:ext cx="1269926" cy="1269926"/>
            </a:xfrm>
            <a:prstGeom prst="ellipse">
              <a:avLst/>
            </a:prstGeom>
            <a:solidFill>
              <a:srgbClr val="1187B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62644" y="1930373"/>
              <a:ext cx="946413" cy="53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chemeClr val="bg1"/>
                  </a:solidFill>
                </a:rPr>
                <a:t>ONE</a:t>
              </a: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56453" y="4233952"/>
            <a:ext cx="235094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3200" b="1" dirty="0" smtClean="0">
                <a:solidFill>
                  <a:srgbClr val="333333"/>
                </a:solidFill>
              </a:rPr>
              <a:t>動機</a:t>
            </a:r>
            <a:endParaRPr kumimoji="1" lang="zh-CN" alt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597241" y="3139191"/>
            <a:ext cx="2406701" cy="2671748"/>
          </a:xfrm>
          <a:prstGeom prst="roundRect">
            <a:avLst>
              <a:gd name="adj" fmla="val 4853"/>
            </a:avLst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3953974" y="2110459"/>
            <a:ext cx="1693235" cy="1693235"/>
            <a:chOff x="2964885" y="1582844"/>
            <a:chExt cx="1269926" cy="1269926"/>
          </a:xfrm>
        </p:grpSpPr>
        <p:sp>
          <p:nvSpPr>
            <p:cNvPr id="11" name="椭圆 10"/>
            <p:cNvSpPr/>
            <p:nvPr/>
          </p:nvSpPr>
          <p:spPr>
            <a:xfrm>
              <a:off x="2964885" y="1582844"/>
              <a:ext cx="1269926" cy="1269926"/>
            </a:xfrm>
            <a:prstGeom prst="ellipse">
              <a:avLst/>
            </a:prstGeom>
            <a:solidFill>
              <a:srgbClr val="1187B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149479" y="1930372"/>
              <a:ext cx="969256" cy="53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chemeClr val="bg1"/>
                  </a:solidFill>
                </a:rPr>
                <a:t>TWO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625121" y="4228843"/>
            <a:ext cx="235094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TW" altLang="en-US" sz="3200" b="1" dirty="0">
                <a:solidFill>
                  <a:srgbClr val="333333"/>
                </a:solidFill>
              </a:rPr>
              <a:t>使用</a:t>
            </a:r>
            <a:r>
              <a:rPr kumimoji="1" lang="zh-TW" altLang="en-US" sz="3200" b="1" dirty="0" smtClean="0">
                <a:solidFill>
                  <a:srgbClr val="333333"/>
                </a:solidFill>
              </a:rPr>
              <a:t>資料</a:t>
            </a:r>
            <a:endParaRPr kumimoji="1" lang="zh-CN" altLang="en-US" sz="3200" b="1" dirty="0">
              <a:solidFill>
                <a:srgbClr val="333333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466393" y="3139191"/>
            <a:ext cx="2406701" cy="2671748"/>
          </a:xfrm>
          <a:prstGeom prst="roundRect">
            <a:avLst>
              <a:gd name="adj" fmla="val 4853"/>
            </a:avLst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9" name="组合 8"/>
          <p:cNvGrpSpPr/>
          <p:nvPr/>
        </p:nvGrpSpPr>
        <p:grpSpPr>
          <a:xfrm>
            <a:off x="6823126" y="2110459"/>
            <a:ext cx="1693234" cy="1693235"/>
            <a:chOff x="5116749" y="1582844"/>
            <a:chExt cx="1269926" cy="1269926"/>
          </a:xfrm>
        </p:grpSpPr>
        <p:sp>
          <p:nvSpPr>
            <p:cNvPr id="16" name="椭圆 15"/>
            <p:cNvSpPr/>
            <p:nvPr/>
          </p:nvSpPr>
          <p:spPr>
            <a:xfrm>
              <a:off x="5116749" y="1582844"/>
              <a:ext cx="1269926" cy="1269926"/>
            </a:xfrm>
            <a:prstGeom prst="ellipse">
              <a:avLst/>
            </a:prstGeom>
            <a:solidFill>
              <a:srgbClr val="1187B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147348" y="1930373"/>
              <a:ext cx="1184460" cy="53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chemeClr val="bg1"/>
                  </a:solidFill>
                </a:rPr>
                <a:t>THREE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494757" y="4226123"/>
            <a:ext cx="235094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TW" altLang="en-US" sz="3200" b="1" dirty="0">
                <a:solidFill>
                  <a:srgbClr val="333333"/>
                </a:solidFill>
              </a:rPr>
              <a:t>圖表</a:t>
            </a:r>
            <a:r>
              <a:rPr kumimoji="1" lang="zh-TW" altLang="en-US" sz="3200" b="1" dirty="0" smtClean="0">
                <a:solidFill>
                  <a:srgbClr val="333333"/>
                </a:solidFill>
              </a:rPr>
              <a:t>呈現</a:t>
            </a:r>
            <a:endParaRPr kumimoji="1" lang="zh-CN" altLang="en-US" sz="3200" b="1" dirty="0">
              <a:solidFill>
                <a:srgbClr val="333333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9335544" y="3139191"/>
            <a:ext cx="2406701" cy="2671748"/>
          </a:xfrm>
          <a:prstGeom prst="roundRect">
            <a:avLst>
              <a:gd name="adj" fmla="val 4853"/>
            </a:avLst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grpSp>
        <p:nvGrpSpPr>
          <p:cNvPr id="14" name="组合 13"/>
          <p:cNvGrpSpPr/>
          <p:nvPr/>
        </p:nvGrpSpPr>
        <p:grpSpPr>
          <a:xfrm>
            <a:off x="9692277" y="2110459"/>
            <a:ext cx="1693235" cy="1693235"/>
            <a:chOff x="7268612" y="1582844"/>
            <a:chExt cx="1269926" cy="1269926"/>
          </a:xfrm>
        </p:grpSpPr>
        <p:sp>
          <p:nvSpPr>
            <p:cNvPr id="21" name="椭圆 20"/>
            <p:cNvSpPr/>
            <p:nvPr/>
          </p:nvSpPr>
          <p:spPr>
            <a:xfrm>
              <a:off x="7268612" y="1582844"/>
              <a:ext cx="1269926" cy="1269926"/>
            </a:xfrm>
            <a:prstGeom prst="ellipse">
              <a:avLst/>
            </a:prstGeom>
            <a:solidFill>
              <a:srgbClr val="1187B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332874" y="1930373"/>
              <a:ext cx="1117133" cy="530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000" b="1" dirty="0">
                  <a:solidFill>
                    <a:schemeClr val="bg1"/>
                  </a:solidFill>
                </a:rPr>
                <a:t>FOUR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9347245" y="4188800"/>
            <a:ext cx="2350940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kumimoji="1" lang="zh-CN" altLang="en-US" sz="3200" b="1" dirty="0" smtClean="0">
                <a:solidFill>
                  <a:srgbClr val="333333"/>
                </a:solidFill>
              </a:rPr>
              <a:t>結</a:t>
            </a:r>
            <a:r>
              <a:rPr kumimoji="1" lang="zh-TW" altLang="en-US" sz="3200" b="1" dirty="0" smtClean="0">
                <a:solidFill>
                  <a:srgbClr val="333333"/>
                </a:solidFill>
              </a:rPr>
              <a:t>論</a:t>
            </a:r>
            <a:endParaRPr kumimoji="1" lang="zh-CN" altLang="en-US" sz="3200" b="1" dirty="0">
              <a:solidFill>
                <a:srgbClr val="333333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320828" y="-1775967"/>
            <a:ext cx="3551933" cy="3551933"/>
            <a:chOff x="3240025" y="-1331975"/>
            <a:chExt cx="2663950" cy="2663950"/>
          </a:xfrm>
        </p:grpSpPr>
        <p:sp>
          <p:nvSpPr>
            <p:cNvPr id="26" name="椭圆 25"/>
            <p:cNvSpPr/>
            <p:nvPr/>
          </p:nvSpPr>
          <p:spPr>
            <a:xfrm>
              <a:off x="3240025" y="-1331975"/>
              <a:ext cx="2663950" cy="2663950"/>
            </a:xfrm>
            <a:prstGeom prst="ellipse">
              <a:avLst/>
            </a:prstGeom>
            <a:solidFill>
              <a:srgbClr val="E65B4F"/>
            </a:solidFill>
            <a:ln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449578" y="162011"/>
              <a:ext cx="2244846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4400" b="1" dirty="0">
                  <a:solidFill>
                    <a:schemeClr val="bg1"/>
                  </a:solidFill>
                </a:rPr>
                <a:t>CONTENTS</a:t>
              </a:r>
              <a:endParaRPr kumimoji="1" lang="zh-CN" alt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77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991705" y="1081759"/>
            <a:ext cx="4210179" cy="4216669"/>
            <a:chOff x="2993183" y="811319"/>
            <a:chExt cx="3157634" cy="3162502"/>
          </a:xfrm>
        </p:grpSpPr>
        <p:sp>
          <p:nvSpPr>
            <p:cNvPr id="3" name="矩形 2"/>
            <p:cNvSpPr/>
            <p:nvPr/>
          </p:nvSpPr>
          <p:spPr>
            <a:xfrm>
              <a:off x="4520918" y="811319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" name="矩形 3"/>
            <p:cNvSpPr/>
            <p:nvPr/>
          </p:nvSpPr>
          <p:spPr>
            <a:xfrm rot="353362">
              <a:off x="4661277" y="81534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" name="矩形 4"/>
            <p:cNvSpPr/>
            <p:nvPr/>
          </p:nvSpPr>
          <p:spPr>
            <a:xfrm rot="854280">
              <a:off x="4840447" y="846593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" name="矩形 5"/>
            <p:cNvSpPr/>
            <p:nvPr/>
          </p:nvSpPr>
          <p:spPr>
            <a:xfrm rot="1207642">
              <a:off x="4975504" y="885015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" name="矩形 6"/>
            <p:cNvSpPr/>
            <p:nvPr/>
          </p:nvSpPr>
          <p:spPr>
            <a:xfrm rot="1689293">
              <a:off x="5159752" y="95541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8" name="矩形 7"/>
            <p:cNvSpPr/>
            <p:nvPr/>
          </p:nvSpPr>
          <p:spPr>
            <a:xfrm rot="1976499">
              <a:off x="5277889" y="1031314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" name="矩形 8"/>
            <p:cNvSpPr/>
            <p:nvPr/>
          </p:nvSpPr>
          <p:spPr>
            <a:xfrm rot="2151988">
              <a:off x="5387794" y="110717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0" name="矩形 9"/>
            <p:cNvSpPr/>
            <p:nvPr/>
          </p:nvSpPr>
          <p:spPr>
            <a:xfrm rot="2439194">
              <a:off x="5494679" y="1198237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" name="矩形 10"/>
            <p:cNvSpPr/>
            <p:nvPr/>
          </p:nvSpPr>
          <p:spPr>
            <a:xfrm rot="2998031">
              <a:off x="5598275" y="130983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" name="矩形 11"/>
            <p:cNvSpPr/>
            <p:nvPr/>
          </p:nvSpPr>
          <p:spPr>
            <a:xfrm rot="3285237">
              <a:off x="5679752" y="1424194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3" name="矩形 12"/>
            <p:cNvSpPr/>
            <p:nvPr/>
          </p:nvSpPr>
          <p:spPr>
            <a:xfrm rot="3643549">
              <a:off x="5766777" y="1571322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4" name="矩形 13"/>
            <p:cNvSpPr/>
            <p:nvPr/>
          </p:nvSpPr>
          <p:spPr>
            <a:xfrm rot="3930755">
              <a:off x="5825474" y="1698882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5" name="矩形 14"/>
            <p:cNvSpPr/>
            <p:nvPr/>
          </p:nvSpPr>
          <p:spPr>
            <a:xfrm rot="4605071">
              <a:off x="5878674" y="1861940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6" name="矩形 15"/>
            <p:cNvSpPr/>
            <p:nvPr/>
          </p:nvSpPr>
          <p:spPr>
            <a:xfrm rot="4958433">
              <a:off x="5906925" y="199948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7" name="矩形 16"/>
            <p:cNvSpPr/>
            <p:nvPr/>
          </p:nvSpPr>
          <p:spPr>
            <a:xfrm rot="21114211" flipH="1">
              <a:off x="4332651" y="824657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8" name="矩形 17"/>
            <p:cNvSpPr/>
            <p:nvPr/>
          </p:nvSpPr>
          <p:spPr>
            <a:xfrm rot="20760849" flipH="1">
              <a:off x="4194258" y="848409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9" name="矩形 18"/>
            <p:cNvSpPr/>
            <p:nvPr/>
          </p:nvSpPr>
          <p:spPr>
            <a:xfrm rot="20259931" flipH="1">
              <a:off x="4021276" y="90798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0" name="矩形 19"/>
            <p:cNvSpPr/>
            <p:nvPr/>
          </p:nvSpPr>
          <p:spPr>
            <a:xfrm rot="19906569" flipH="1">
              <a:off x="3892975" y="965047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1" name="矩形 20"/>
            <p:cNvSpPr/>
            <p:nvPr/>
          </p:nvSpPr>
          <p:spPr>
            <a:xfrm rot="19424918" flipH="1">
              <a:off x="3734099" y="1057291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2" name="矩形 21"/>
            <p:cNvSpPr/>
            <p:nvPr/>
          </p:nvSpPr>
          <p:spPr>
            <a:xfrm rot="19137712" flipH="1">
              <a:off x="3627830" y="1149071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3" name="矩形 22"/>
            <p:cNvSpPr/>
            <p:nvPr/>
          </p:nvSpPr>
          <p:spPr>
            <a:xfrm rot="18962223" flipH="1">
              <a:off x="3522893" y="1239653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4" name="矩形 23"/>
            <p:cNvSpPr/>
            <p:nvPr/>
          </p:nvSpPr>
          <p:spPr>
            <a:xfrm rot="18675017" flipH="1">
              <a:off x="3429900" y="1344863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5" name="矩形 24"/>
            <p:cNvSpPr/>
            <p:nvPr/>
          </p:nvSpPr>
          <p:spPr>
            <a:xfrm rot="18116180" flipH="1">
              <a:off x="3339649" y="1463128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6" name="矩形 25"/>
            <p:cNvSpPr/>
            <p:nvPr/>
          </p:nvSpPr>
          <p:spPr>
            <a:xfrm rot="17828974" flipH="1">
              <a:off x="3275090" y="1587824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7" name="矩形 26"/>
            <p:cNvSpPr/>
            <p:nvPr/>
          </p:nvSpPr>
          <p:spPr>
            <a:xfrm rot="17470662" flipH="1">
              <a:off x="3216250" y="1720742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8" name="矩形 27"/>
            <p:cNvSpPr/>
            <p:nvPr/>
          </p:nvSpPr>
          <p:spPr>
            <a:xfrm rot="17183456" flipH="1">
              <a:off x="3176103" y="185529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9" name="矩形 28"/>
            <p:cNvSpPr/>
            <p:nvPr/>
          </p:nvSpPr>
          <p:spPr>
            <a:xfrm rot="16509140" flipH="1">
              <a:off x="3146398" y="1989222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0" name="矩形 29"/>
            <p:cNvSpPr/>
            <p:nvPr/>
          </p:nvSpPr>
          <p:spPr>
            <a:xfrm rot="16155778" flipH="1">
              <a:off x="3137801" y="212937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1" name="矩形 30"/>
            <p:cNvSpPr/>
            <p:nvPr/>
          </p:nvSpPr>
          <p:spPr>
            <a:xfrm rot="20965998" flipV="1">
              <a:off x="4776882" y="3588760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2" name="矩形 31"/>
            <p:cNvSpPr/>
            <p:nvPr/>
          </p:nvSpPr>
          <p:spPr>
            <a:xfrm rot="20612636" flipV="1">
              <a:off x="4914123" y="355906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3" name="矩形 32"/>
            <p:cNvSpPr/>
            <p:nvPr/>
          </p:nvSpPr>
          <p:spPr>
            <a:xfrm rot="20111718" flipV="1">
              <a:off x="5084524" y="3495490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4" name="矩形 33"/>
            <p:cNvSpPr/>
            <p:nvPr/>
          </p:nvSpPr>
          <p:spPr>
            <a:xfrm rot="19758356" flipV="1">
              <a:off x="5210245" y="3432952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5" name="矩形 34"/>
            <p:cNvSpPr/>
            <p:nvPr/>
          </p:nvSpPr>
          <p:spPr>
            <a:xfrm rot="19276705" flipV="1">
              <a:off x="5378459" y="3329957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6" name="矩形 35"/>
            <p:cNvSpPr/>
            <p:nvPr/>
          </p:nvSpPr>
          <p:spPr>
            <a:xfrm rot="18989499" flipV="1">
              <a:off x="5480674" y="3233683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7" name="矩形 36"/>
            <p:cNvSpPr/>
            <p:nvPr/>
          </p:nvSpPr>
          <p:spPr>
            <a:xfrm rot="18814010" flipV="1">
              <a:off x="5574804" y="313895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8" name="矩形 37"/>
            <p:cNvSpPr/>
            <p:nvPr/>
          </p:nvSpPr>
          <p:spPr>
            <a:xfrm rot="18526804" flipV="1">
              <a:off x="5663177" y="302983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9" name="矩形 38"/>
            <p:cNvSpPr/>
            <p:nvPr/>
          </p:nvSpPr>
          <p:spPr>
            <a:xfrm rot="17967967" flipV="1">
              <a:off x="5744551" y="2901134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0" name="矩形 39"/>
            <p:cNvSpPr/>
            <p:nvPr/>
          </p:nvSpPr>
          <p:spPr>
            <a:xfrm rot="17680761" flipV="1">
              <a:off x="5803676" y="2773772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1" name="矩形 40"/>
            <p:cNvSpPr/>
            <p:nvPr/>
          </p:nvSpPr>
          <p:spPr>
            <a:xfrm rot="17322449" flipV="1">
              <a:off x="5862244" y="2613180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2" name="矩形 41"/>
            <p:cNvSpPr/>
            <p:nvPr/>
          </p:nvSpPr>
          <p:spPr>
            <a:xfrm rot="17035243" flipV="1">
              <a:off x="5896555" y="2477020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3" name="矩形 42"/>
            <p:cNvSpPr/>
            <p:nvPr/>
          </p:nvSpPr>
          <p:spPr>
            <a:xfrm rot="16360927" flipV="1">
              <a:off x="5918950" y="2306970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4" name="矩形 43"/>
            <p:cNvSpPr/>
            <p:nvPr/>
          </p:nvSpPr>
          <p:spPr>
            <a:xfrm rot="16007565" flipV="1">
              <a:off x="5921499" y="216657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5" name="矩形 44"/>
            <p:cNvSpPr/>
            <p:nvPr/>
          </p:nvSpPr>
          <p:spPr>
            <a:xfrm rot="21451787" flipH="1" flipV="1">
              <a:off x="4589363" y="3610173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6" name="矩形 45"/>
            <p:cNvSpPr/>
            <p:nvPr/>
          </p:nvSpPr>
          <p:spPr>
            <a:xfrm rot="205149" flipH="1" flipV="1">
              <a:off x="4448960" y="3612203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7" name="矩形 46"/>
            <p:cNvSpPr/>
            <p:nvPr/>
          </p:nvSpPr>
          <p:spPr>
            <a:xfrm rot="706067" flipH="1" flipV="1">
              <a:off x="4267986" y="358535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8" name="矩形 47"/>
            <p:cNvSpPr/>
            <p:nvPr/>
          </p:nvSpPr>
          <p:spPr>
            <a:xfrm rot="1059429" flipH="1" flipV="1">
              <a:off x="4131397" y="3552791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9" name="矩形 48"/>
            <p:cNvSpPr/>
            <p:nvPr/>
          </p:nvSpPr>
          <p:spPr>
            <a:xfrm rot="1541080" flipH="1" flipV="1">
              <a:off x="3958300" y="3491247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0" name="矩形 49"/>
            <p:cNvSpPr/>
            <p:nvPr/>
          </p:nvSpPr>
          <p:spPr>
            <a:xfrm rot="1828286" flipH="1" flipV="1">
              <a:off x="3837001" y="3420511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1" name="矩形 50"/>
            <p:cNvSpPr/>
            <p:nvPr/>
          </p:nvSpPr>
          <p:spPr>
            <a:xfrm rot="2003775" flipH="1" flipV="1">
              <a:off x="3717234" y="3350708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2" name="矩形 51"/>
            <p:cNvSpPr/>
            <p:nvPr/>
          </p:nvSpPr>
          <p:spPr>
            <a:xfrm rot="2290981" flipH="1" flipV="1">
              <a:off x="3606525" y="326433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3" name="矩形 52"/>
            <p:cNvSpPr/>
            <p:nvPr/>
          </p:nvSpPr>
          <p:spPr>
            <a:xfrm rot="2849818" flipH="1" flipV="1">
              <a:off x="3496116" y="3164626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4" name="矩形 53"/>
            <p:cNvSpPr/>
            <p:nvPr/>
          </p:nvSpPr>
          <p:spPr>
            <a:xfrm rot="3137024" flipH="1" flipV="1">
              <a:off x="3409785" y="3053884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5" name="矩形 54"/>
            <p:cNvSpPr/>
            <p:nvPr/>
          </p:nvSpPr>
          <p:spPr>
            <a:xfrm rot="3495336" flipH="1" flipV="1">
              <a:off x="3313154" y="2911267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6" name="矩形 55"/>
            <p:cNvSpPr/>
            <p:nvPr/>
          </p:nvSpPr>
          <p:spPr>
            <a:xfrm rot="3782542" flipH="1" flipV="1">
              <a:off x="3249013" y="278635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7" name="矩形 56"/>
            <p:cNvSpPr/>
            <p:nvPr/>
          </p:nvSpPr>
          <p:spPr>
            <a:xfrm rot="4456858" flipH="1" flipV="1">
              <a:off x="3203834" y="2650743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8" name="矩形 57"/>
            <p:cNvSpPr/>
            <p:nvPr/>
          </p:nvSpPr>
          <p:spPr>
            <a:xfrm rot="4810220" flipH="1" flipV="1">
              <a:off x="3169681" y="2514543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9" name="矩形 58"/>
            <p:cNvSpPr/>
            <p:nvPr/>
          </p:nvSpPr>
          <p:spPr>
            <a:xfrm rot="4827269" flipH="1" flipV="1">
              <a:off x="3144790" y="2393595"/>
              <a:ext cx="97018" cy="361618"/>
            </a:xfrm>
            <a:prstGeom prst="rect">
              <a:avLst/>
            </a:prstGeom>
            <a:solidFill>
              <a:srgbClr val="FEDB4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0" name="矩形 59"/>
            <p:cNvSpPr/>
            <p:nvPr/>
          </p:nvSpPr>
          <p:spPr>
            <a:xfrm rot="5180631" flipH="1" flipV="1">
              <a:off x="3125483" y="225451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1" name="矩形 60"/>
            <p:cNvSpPr/>
            <p:nvPr/>
          </p:nvSpPr>
          <p:spPr>
            <a:xfrm>
              <a:off x="3984887" y="1188222"/>
              <a:ext cx="1215718" cy="23775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0000" b="1" dirty="0"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  <a:endParaRPr kumimoji="1" lang="zh-CN" altLang="en-US" sz="200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4934144" y="5539290"/>
            <a:ext cx="2350940" cy="783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4400" b="1" dirty="0" smtClean="0">
                <a:solidFill>
                  <a:schemeClr val="bg1"/>
                </a:solidFill>
              </a:rPr>
              <a:t>動機</a:t>
            </a:r>
            <a:endParaRPr kumimoji="1"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9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window dir="ver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7112" y="576660"/>
            <a:ext cx="3963792" cy="156966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solidFill>
                  <a:srgbClr val="1187B1"/>
                </a:solidFill>
              </a:rPr>
              <a:t>MOTIVATION</a:t>
            </a:r>
          </a:p>
          <a:p>
            <a:r>
              <a:rPr kumimoji="1" lang="zh-TW" altLang="en-US" sz="4800" b="1" dirty="0" smtClean="0">
                <a:solidFill>
                  <a:srgbClr val="1187B1"/>
                </a:solidFill>
              </a:rPr>
              <a:t>動</a:t>
            </a:r>
            <a:r>
              <a:rPr kumimoji="1" lang="zh-TW" altLang="en-US" sz="4800" b="1" dirty="0">
                <a:solidFill>
                  <a:srgbClr val="1187B1"/>
                </a:solidFill>
              </a:rPr>
              <a:t>機</a:t>
            </a:r>
            <a:endParaRPr kumimoji="1" lang="en-US" altLang="zh-CN" sz="4800" b="1" dirty="0">
              <a:solidFill>
                <a:srgbClr val="1187B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2620" y="2626050"/>
            <a:ext cx="55321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3200" b="1" dirty="0" smtClean="0">
                <a:solidFill>
                  <a:srgbClr val="E65B4F"/>
                </a:solidFill>
              </a:rPr>
              <a:t>想知道報導中影響人民對</a:t>
            </a:r>
            <a:endParaRPr kumimoji="1" lang="en-US" altLang="zh-TW" sz="3200" b="1" dirty="0" smtClean="0">
              <a:solidFill>
                <a:srgbClr val="E65B4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sz="3200" b="1" dirty="0" smtClean="0">
                <a:solidFill>
                  <a:srgbClr val="E65B4F"/>
                </a:solidFill>
              </a:rPr>
              <a:t>居住地選擇的因素是否真的</a:t>
            </a:r>
            <a:endParaRPr kumimoji="1" lang="en-US" altLang="zh-TW" sz="3200" b="1" dirty="0" smtClean="0">
              <a:solidFill>
                <a:srgbClr val="E65B4F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TW" altLang="en-US" sz="3200" b="1" dirty="0" smtClean="0">
                <a:solidFill>
                  <a:srgbClr val="E65B4F"/>
                </a:solidFill>
              </a:rPr>
              <a:t>與</a:t>
            </a:r>
            <a:r>
              <a:rPr kumimoji="1" lang="zh-TW" altLang="en-US" sz="3200" b="1" dirty="0" smtClean="0">
                <a:solidFill>
                  <a:srgbClr val="E65B4F"/>
                </a:solidFill>
              </a:rPr>
              <a:t>人民</a:t>
            </a:r>
            <a:r>
              <a:rPr kumimoji="1" lang="zh-TW" altLang="en-US" sz="3200" b="1" dirty="0">
                <a:solidFill>
                  <a:srgbClr val="E65B4F"/>
                </a:solidFill>
              </a:rPr>
              <a:t>實際</a:t>
            </a:r>
            <a:r>
              <a:rPr kumimoji="1" lang="zh-TW" altLang="en-US" sz="3200" b="1" dirty="0" smtClean="0">
                <a:solidFill>
                  <a:srgbClr val="E65B4F"/>
                </a:solidFill>
              </a:rPr>
              <a:t>的</a:t>
            </a:r>
            <a:r>
              <a:rPr kumimoji="1" lang="zh-TW" altLang="en-US" sz="3200" b="1" dirty="0" smtClean="0">
                <a:solidFill>
                  <a:srgbClr val="E65B4F"/>
                </a:solidFill>
              </a:rPr>
              <a:t>遷出有相關</a:t>
            </a:r>
            <a:endParaRPr kumimoji="1" lang="en-US" altLang="zh-TW" sz="3200" b="1" dirty="0" smtClean="0">
              <a:solidFill>
                <a:srgbClr val="E65B4F"/>
              </a:solidFill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227986" y="1336792"/>
            <a:ext cx="5165633" cy="4143459"/>
            <a:chOff x="301625" y="1724025"/>
            <a:chExt cx="898525" cy="720725"/>
          </a:xfrm>
          <a:solidFill>
            <a:srgbClr val="1187B1"/>
          </a:solidFill>
        </p:grpSpPr>
        <p:sp>
          <p:nvSpPr>
            <p:cNvPr id="5" name="Freeform 92"/>
            <p:cNvSpPr>
              <a:spLocks/>
            </p:cNvSpPr>
            <p:nvPr/>
          </p:nvSpPr>
          <p:spPr bwMode="auto">
            <a:xfrm>
              <a:off x="927100" y="1743075"/>
              <a:ext cx="200025" cy="2000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4"/>
                </a:cxn>
                <a:cxn ang="0">
                  <a:pos x="98" y="10"/>
                </a:cxn>
                <a:cxn ang="0">
                  <a:pos x="108" y="18"/>
                </a:cxn>
                <a:cxn ang="0">
                  <a:pos x="116" y="28"/>
                </a:cxn>
                <a:cxn ang="0">
                  <a:pos x="120" y="38"/>
                </a:cxn>
                <a:cxn ang="0">
                  <a:pos x="124" y="50"/>
                </a:cxn>
                <a:cxn ang="0">
                  <a:pos x="126" y="62"/>
                </a:cxn>
                <a:cxn ang="0">
                  <a:pos x="126" y="62"/>
                </a:cxn>
                <a:cxn ang="0">
                  <a:pos x="124" y="76"/>
                </a:cxn>
                <a:cxn ang="0">
                  <a:pos x="120" y="86"/>
                </a:cxn>
                <a:cxn ang="0">
                  <a:pos x="116" y="98"/>
                </a:cxn>
                <a:cxn ang="0">
                  <a:pos x="108" y="106"/>
                </a:cxn>
                <a:cxn ang="0">
                  <a:pos x="98" y="114"/>
                </a:cxn>
                <a:cxn ang="0">
                  <a:pos x="88" y="120"/>
                </a:cxn>
                <a:cxn ang="0">
                  <a:pos x="76" y="124"/>
                </a:cxn>
                <a:cxn ang="0">
                  <a:pos x="64" y="126"/>
                </a:cxn>
                <a:cxn ang="0">
                  <a:pos x="64" y="126"/>
                </a:cxn>
                <a:cxn ang="0">
                  <a:pos x="50" y="124"/>
                </a:cxn>
                <a:cxn ang="0">
                  <a:pos x="38" y="120"/>
                </a:cxn>
                <a:cxn ang="0">
                  <a:pos x="28" y="114"/>
                </a:cxn>
                <a:cxn ang="0">
                  <a:pos x="18" y="106"/>
                </a:cxn>
                <a:cxn ang="0">
                  <a:pos x="12" y="98"/>
                </a:cxn>
                <a:cxn ang="0">
                  <a:pos x="6" y="86"/>
                </a:cxn>
                <a:cxn ang="0">
                  <a:pos x="2" y="76"/>
                </a:cxn>
                <a:cxn ang="0">
                  <a:pos x="0" y="62"/>
                </a:cxn>
                <a:cxn ang="0">
                  <a:pos x="0" y="62"/>
                </a:cxn>
                <a:cxn ang="0">
                  <a:pos x="2" y="50"/>
                </a:cxn>
                <a:cxn ang="0">
                  <a:pos x="6" y="38"/>
                </a:cxn>
                <a:cxn ang="0">
                  <a:pos x="12" y="28"/>
                </a:cxn>
                <a:cxn ang="0">
                  <a:pos x="18" y="18"/>
                </a:cxn>
                <a:cxn ang="0">
                  <a:pos x="28" y="10"/>
                </a:cxn>
                <a:cxn ang="0">
                  <a:pos x="38" y="4"/>
                </a:cxn>
                <a:cxn ang="0">
                  <a:pos x="50" y="2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126" h="126">
                  <a:moveTo>
                    <a:pt x="64" y="0"/>
                  </a:moveTo>
                  <a:lnTo>
                    <a:pt x="64" y="0"/>
                  </a:lnTo>
                  <a:lnTo>
                    <a:pt x="76" y="2"/>
                  </a:lnTo>
                  <a:lnTo>
                    <a:pt x="88" y="4"/>
                  </a:lnTo>
                  <a:lnTo>
                    <a:pt x="98" y="10"/>
                  </a:lnTo>
                  <a:lnTo>
                    <a:pt x="108" y="18"/>
                  </a:lnTo>
                  <a:lnTo>
                    <a:pt x="116" y="28"/>
                  </a:lnTo>
                  <a:lnTo>
                    <a:pt x="120" y="38"/>
                  </a:lnTo>
                  <a:lnTo>
                    <a:pt x="124" y="50"/>
                  </a:lnTo>
                  <a:lnTo>
                    <a:pt x="126" y="62"/>
                  </a:lnTo>
                  <a:lnTo>
                    <a:pt x="126" y="62"/>
                  </a:lnTo>
                  <a:lnTo>
                    <a:pt x="124" y="76"/>
                  </a:lnTo>
                  <a:lnTo>
                    <a:pt x="120" y="86"/>
                  </a:lnTo>
                  <a:lnTo>
                    <a:pt x="116" y="98"/>
                  </a:lnTo>
                  <a:lnTo>
                    <a:pt x="108" y="106"/>
                  </a:lnTo>
                  <a:lnTo>
                    <a:pt x="98" y="114"/>
                  </a:lnTo>
                  <a:lnTo>
                    <a:pt x="88" y="120"/>
                  </a:lnTo>
                  <a:lnTo>
                    <a:pt x="76" y="124"/>
                  </a:lnTo>
                  <a:lnTo>
                    <a:pt x="64" y="126"/>
                  </a:lnTo>
                  <a:lnTo>
                    <a:pt x="64" y="126"/>
                  </a:lnTo>
                  <a:lnTo>
                    <a:pt x="50" y="124"/>
                  </a:lnTo>
                  <a:lnTo>
                    <a:pt x="38" y="120"/>
                  </a:lnTo>
                  <a:lnTo>
                    <a:pt x="28" y="114"/>
                  </a:lnTo>
                  <a:lnTo>
                    <a:pt x="18" y="106"/>
                  </a:lnTo>
                  <a:lnTo>
                    <a:pt x="12" y="98"/>
                  </a:lnTo>
                  <a:lnTo>
                    <a:pt x="6" y="86"/>
                  </a:lnTo>
                  <a:lnTo>
                    <a:pt x="2" y="76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50"/>
                  </a:lnTo>
                  <a:lnTo>
                    <a:pt x="6" y="38"/>
                  </a:lnTo>
                  <a:lnTo>
                    <a:pt x="12" y="28"/>
                  </a:lnTo>
                  <a:lnTo>
                    <a:pt x="18" y="18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50" y="2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6" name="Freeform 93"/>
            <p:cNvSpPr>
              <a:spLocks/>
            </p:cNvSpPr>
            <p:nvPr/>
          </p:nvSpPr>
          <p:spPr bwMode="auto">
            <a:xfrm>
              <a:off x="365125" y="1825625"/>
              <a:ext cx="165100" cy="165100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52" y="0"/>
                </a:cxn>
                <a:cxn ang="0">
                  <a:pos x="62" y="0"/>
                </a:cxn>
                <a:cxn ang="0">
                  <a:pos x="72" y="4"/>
                </a:cxn>
                <a:cxn ang="0">
                  <a:pos x="82" y="8"/>
                </a:cxn>
                <a:cxn ang="0">
                  <a:pos x="90" y="14"/>
                </a:cxn>
                <a:cxn ang="0">
                  <a:pos x="96" y="22"/>
                </a:cxn>
                <a:cxn ang="0">
                  <a:pos x="100" y="32"/>
                </a:cxn>
                <a:cxn ang="0">
                  <a:pos x="104" y="42"/>
                </a:cxn>
                <a:cxn ang="0">
                  <a:pos x="104" y="52"/>
                </a:cxn>
                <a:cxn ang="0">
                  <a:pos x="104" y="52"/>
                </a:cxn>
                <a:cxn ang="0">
                  <a:pos x="104" y="62"/>
                </a:cxn>
                <a:cxn ang="0">
                  <a:pos x="100" y="72"/>
                </a:cxn>
                <a:cxn ang="0">
                  <a:pos x="96" y="82"/>
                </a:cxn>
                <a:cxn ang="0">
                  <a:pos x="90" y="90"/>
                </a:cxn>
                <a:cxn ang="0">
                  <a:pos x="82" y="96"/>
                </a:cxn>
                <a:cxn ang="0">
                  <a:pos x="72" y="100"/>
                </a:cxn>
                <a:cxn ang="0">
                  <a:pos x="62" y="104"/>
                </a:cxn>
                <a:cxn ang="0">
                  <a:pos x="52" y="104"/>
                </a:cxn>
                <a:cxn ang="0">
                  <a:pos x="52" y="104"/>
                </a:cxn>
                <a:cxn ang="0">
                  <a:pos x="42" y="104"/>
                </a:cxn>
                <a:cxn ang="0">
                  <a:pos x="32" y="100"/>
                </a:cxn>
                <a:cxn ang="0">
                  <a:pos x="22" y="96"/>
                </a:cxn>
                <a:cxn ang="0">
                  <a:pos x="14" y="90"/>
                </a:cxn>
                <a:cxn ang="0">
                  <a:pos x="8" y="82"/>
                </a:cxn>
                <a:cxn ang="0">
                  <a:pos x="4" y="72"/>
                </a:cxn>
                <a:cxn ang="0">
                  <a:pos x="0" y="6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2"/>
                </a:cxn>
                <a:cxn ang="0">
                  <a:pos x="14" y="14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52" y="0"/>
                </a:cxn>
              </a:cxnLst>
              <a:rect l="0" t="0" r="r" b="b"/>
              <a:pathLst>
                <a:path w="104" h="104">
                  <a:moveTo>
                    <a:pt x="52" y="0"/>
                  </a:moveTo>
                  <a:lnTo>
                    <a:pt x="52" y="0"/>
                  </a:lnTo>
                  <a:lnTo>
                    <a:pt x="62" y="0"/>
                  </a:lnTo>
                  <a:lnTo>
                    <a:pt x="72" y="4"/>
                  </a:lnTo>
                  <a:lnTo>
                    <a:pt x="82" y="8"/>
                  </a:lnTo>
                  <a:lnTo>
                    <a:pt x="90" y="14"/>
                  </a:lnTo>
                  <a:lnTo>
                    <a:pt x="96" y="22"/>
                  </a:lnTo>
                  <a:lnTo>
                    <a:pt x="100" y="32"/>
                  </a:lnTo>
                  <a:lnTo>
                    <a:pt x="104" y="42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04" y="62"/>
                  </a:lnTo>
                  <a:lnTo>
                    <a:pt x="100" y="72"/>
                  </a:lnTo>
                  <a:lnTo>
                    <a:pt x="96" y="82"/>
                  </a:lnTo>
                  <a:lnTo>
                    <a:pt x="90" y="90"/>
                  </a:lnTo>
                  <a:lnTo>
                    <a:pt x="82" y="96"/>
                  </a:lnTo>
                  <a:lnTo>
                    <a:pt x="72" y="100"/>
                  </a:lnTo>
                  <a:lnTo>
                    <a:pt x="62" y="104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42" y="104"/>
                  </a:lnTo>
                  <a:lnTo>
                    <a:pt x="32" y="100"/>
                  </a:lnTo>
                  <a:lnTo>
                    <a:pt x="22" y="96"/>
                  </a:lnTo>
                  <a:lnTo>
                    <a:pt x="14" y="90"/>
                  </a:lnTo>
                  <a:lnTo>
                    <a:pt x="8" y="82"/>
                  </a:lnTo>
                  <a:lnTo>
                    <a:pt x="4" y="72"/>
                  </a:lnTo>
                  <a:lnTo>
                    <a:pt x="0" y="6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" name="Freeform 94"/>
            <p:cNvSpPr>
              <a:spLocks/>
            </p:cNvSpPr>
            <p:nvPr/>
          </p:nvSpPr>
          <p:spPr bwMode="auto">
            <a:xfrm>
              <a:off x="546100" y="2085975"/>
              <a:ext cx="47625" cy="123825"/>
            </a:xfrm>
            <a:custGeom>
              <a:avLst/>
              <a:gdLst/>
              <a:ahLst/>
              <a:cxnLst>
                <a:cxn ang="0">
                  <a:pos x="2" y="68"/>
                </a:cxn>
                <a:cxn ang="0">
                  <a:pos x="2" y="68"/>
                </a:cxn>
                <a:cxn ang="0">
                  <a:pos x="4" y="72"/>
                </a:cxn>
                <a:cxn ang="0">
                  <a:pos x="8" y="76"/>
                </a:cxn>
                <a:cxn ang="0">
                  <a:pos x="12" y="78"/>
                </a:cxn>
                <a:cxn ang="0">
                  <a:pos x="18" y="78"/>
                </a:cxn>
                <a:cxn ang="0">
                  <a:pos x="18" y="78"/>
                </a:cxn>
                <a:cxn ang="0">
                  <a:pos x="24" y="76"/>
                </a:cxn>
                <a:cxn ang="0">
                  <a:pos x="26" y="72"/>
                </a:cxn>
                <a:cxn ang="0">
                  <a:pos x="30" y="68"/>
                </a:cxn>
                <a:cxn ang="0">
                  <a:pos x="30" y="62"/>
                </a:cxn>
                <a:cxn ang="0">
                  <a:pos x="30" y="62"/>
                </a:cxn>
                <a:cxn ang="0">
                  <a:pos x="24" y="38"/>
                </a:cxn>
                <a:cxn ang="0">
                  <a:pos x="20" y="2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6" y="30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2" y="68"/>
                </a:cxn>
                <a:cxn ang="0">
                  <a:pos x="2" y="68"/>
                </a:cxn>
              </a:cxnLst>
              <a:rect l="0" t="0" r="r" b="b"/>
              <a:pathLst>
                <a:path w="30" h="78">
                  <a:moveTo>
                    <a:pt x="2" y="68"/>
                  </a:moveTo>
                  <a:lnTo>
                    <a:pt x="2" y="68"/>
                  </a:lnTo>
                  <a:lnTo>
                    <a:pt x="4" y="72"/>
                  </a:lnTo>
                  <a:lnTo>
                    <a:pt x="8" y="76"/>
                  </a:lnTo>
                  <a:lnTo>
                    <a:pt x="1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24" y="76"/>
                  </a:lnTo>
                  <a:lnTo>
                    <a:pt x="26" y="72"/>
                  </a:lnTo>
                  <a:lnTo>
                    <a:pt x="30" y="68"/>
                  </a:lnTo>
                  <a:lnTo>
                    <a:pt x="30" y="62"/>
                  </a:lnTo>
                  <a:lnTo>
                    <a:pt x="30" y="62"/>
                  </a:lnTo>
                  <a:lnTo>
                    <a:pt x="24" y="38"/>
                  </a:lnTo>
                  <a:lnTo>
                    <a:pt x="20" y="2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6" y="3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68"/>
                  </a:lnTo>
                  <a:lnTo>
                    <a:pt x="2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" name="Freeform 95"/>
            <p:cNvSpPr>
              <a:spLocks/>
            </p:cNvSpPr>
            <p:nvPr/>
          </p:nvSpPr>
          <p:spPr bwMode="auto">
            <a:xfrm>
              <a:off x="301625" y="2006600"/>
              <a:ext cx="244475" cy="368300"/>
            </a:xfrm>
            <a:custGeom>
              <a:avLst/>
              <a:gdLst/>
              <a:ahLst/>
              <a:cxnLst>
                <a:cxn ang="0">
                  <a:pos x="138" y="146"/>
                </a:cxn>
                <a:cxn ang="0">
                  <a:pos x="130" y="132"/>
                </a:cxn>
                <a:cxn ang="0">
                  <a:pos x="130" y="116"/>
                </a:cxn>
                <a:cxn ang="0">
                  <a:pos x="134" y="92"/>
                </a:cxn>
                <a:cxn ang="0">
                  <a:pos x="140" y="62"/>
                </a:cxn>
                <a:cxn ang="0">
                  <a:pos x="140" y="56"/>
                </a:cxn>
                <a:cxn ang="0">
                  <a:pos x="142" y="60"/>
                </a:cxn>
                <a:cxn ang="0">
                  <a:pos x="148" y="42"/>
                </a:cxn>
                <a:cxn ang="0">
                  <a:pos x="154" y="22"/>
                </a:cxn>
                <a:cxn ang="0">
                  <a:pos x="144" y="12"/>
                </a:cxn>
                <a:cxn ang="0">
                  <a:pos x="122" y="4"/>
                </a:cxn>
                <a:cxn ang="0">
                  <a:pos x="92" y="0"/>
                </a:cxn>
                <a:cxn ang="0">
                  <a:pos x="62" y="4"/>
                </a:cxn>
                <a:cxn ang="0">
                  <a:pos x="40" y="12"/>
                </a:cxn>
                <a:cxn ang="0">
                  <a:pos x="30" y="20"/>
                </a:cxn>
                <a:cxn ang="0">
                  <a:pos x="18" y="46"/>
                </a:cxn>
                <a:cxn ang="0">
                  <a:pos x="4" y="92"/>
                </a:cxn>
                <a:cxn ang="0">
                  <a:pos x="0" y="112"/>
                </a:cxn>
                <a:cxn ang="0">
                  <a:pos x="2" y="124"/>
                </a:cxn>
                <a:cxn ang="0">
                  <a:pos x="12" y="128"/>
                </a:cxn>
                <a:cxn ang="0">
                  <a:pos x="14" y="128"/>
                </a:cxn>
                <a:cxn ang="0">
                  <a:pos x="18" y="128"/>
                </a:cxn>
                <a:cxn ang="0">
                  <a:pos x="26" y="122"/>
                </a:cxn>
                <a:cxn ang="0">
                  <a:pos x="28" y="116"/>
                </a:cxn>
                <a:cxn ang="0">
                  <a:pos x="44" y="52"/>
                </a:cxn>
                <a:cxn ang="0">
                  <a:pos x="44" y="62"/>
                </a:cxn>
                <a:cxn ang="0">
                  <a:pos x="44" y="102"/>
                </a:cxn>
                <a:cxn ang="0">
                  <a:pos x="44" y="102"/>
                </a:cxn>
                <a:cxn ang="0">
                  <a:pos x="46" y="216"/>
                </a:cxn>
                <a:cxn ang="0">
                  <a:pos x="48" y="222"/>
                </a:cxn>
                <a:cxn ang="0">
                  <a:pos x="58" y="230"/>
                </a:cxn>
                <a:cxn ang="0">
                  <a:pos x="64" y="232"/>
                </a:cxn>
                <a:cxn ang="0">
                  <a:pos x="64" y="232"/>
                </a:cxn>
                <a:cxn ang="0">
                  <a:pos x="76" y="226"/>
                </a:cxn>
                <a:cxn ang="0">
                  <a:pos x="80" y="214"/>
                </a:cxn>
                <a:cxn ang="0">
                  <a:pos x="78" y="168"/>
                </a:cxn>
                <a:cxn ang="0">
                  <a:pos x="76" y="122"/>
                </a:cxn>
                <a:cxn ang="0">
                  <a:pos x="106" y="122"/>
                </a:cxn>
                <a:cxn ang="0">
                  <a:pos x="106" y="168"/>
                </a:cxn>
                <a:cxn ang="0">
                  <a:pos x="104" y="214"/>
                </a:cxn>
                <a:cxn ang="0">
                  <a:pos x="108" y="226"/>
                </a:cxn>
                <a:cxn ang="0">
                  <a:pos x="118" y="232"/>
                </a:cxn>
                <a:cxn ang="0">
                  <a:pos x="120" y="232"/>
                </a:cxn>
                <a:cxn ang="0">
                  <a:pos x="126" y="230"/>
                </a:cxn>
                <a:cxn ang="0">
                  <a:pos x="134" y="222"/>
                </a:cxn>
                <a:cxn ang="0">
                  <a:pos x="136" y="216"/>
                </a:cxn>
                <a:cxn ang="0">
                  <a:pos x="140" y="148"/>
                </a:cxn>
                <a:cxn ang="0">
                  <a:pos x="138" y="146"/>
                </a:cxn>
              </a:cxnLst>
              <a:rect l="0" t="0" r="r" b="b"/>
              <a:pathLst>
                <a:path w="154" h="232">
                  <a:moveTo>
                    <a:pt x="138" y="146"/>
                  </a:moveTo>
                  <a:lnTo>
                    <a:pt x="138" y="146"/>
                  </a:lnTo>
                  <a:lnTo>
                    <a:pt x="134" y="140"/>
                  </a:lnTo>
                  <a:lnTo>
                    <a:pt x="130" y="132"/>
                  </a:lnTo>
                  <a:lnTo>
                    <a:pt x="130" y="124"/>
                  </a:lnTo>
                  <a:lnTo>
                    <a:pt x="130" y="116"/>
                  </a:lnTo>
                  <a:lnTo>
                    <a:pt x="130" y="116"/>
                  </a:lnTo>
                  <a:lnTo>
                    <a:pt x="134" y="92"/>
                  </a:lnTo>
                  <a:lnTo>
                    <a:pt x="140" y="66"/>
                  </a:lnTo>
                  <a:lnTo>
                    <a:pt x="140" y="62"/>
                  </a:lnTo>
                  <a:lnTo>
                    <a:pt x="140" y="62"/>
                  </a:lnTo>
                  <a:lnTo>
                    <a:pt x="140" y="56"/>
                  </a:lnTo>
                  <a:lnTo>
                    <a:pt x="140" y="56"/>
                  </a:lnTo>
                  <a:lnTo>
                    <a:pt x="142" y="60"/>
                  </a:lnTo>
                  <a:lnTo>
                    <a:pt x="142" y="60"/>
                  </a:lnTo>
                  <a:lnTo>
                    <a:pt x="148" y="42"/>
                  </a:lnTo>
                  <a:lnTo>
                    <a:pt x="154" y="22"/>
                  </a:lnTo>
                  <a:lnTo>
                    <a:pt x="154" y="22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34" y="8"/>
                  </a:lnTo>
                  <a:lnTo>
                    <a:pt x="122" y="4"/>
                  </a:lnTo>
                  <a:lnTo>
                    <a:pt x="108" y="2"/>
                  </a:lnTo>
                  <a:lnTo>
                    <a:pt x="92" y="0"/>
                  </a:lnTo>
                  <a:lnTo>
                    <a:pt x="76" y="2"/>
                  </a:lnTo>
                  <a:lnTo>
                    <a:pt x="62" y="4"/>
                  </a:lnTo>
                  <a:lnTo>
                    <a:pt x="50" y="8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30" y="20"/>
                  </a:lnTo>
                  <a:lnTo>
                    <a:pt x="24" y="32"/>
                  </a:lnTo>
                  <a:lnTo>
                    <a:pt x="18" y="46"/>
                  </a:lnTo>
                  <a:lnTo>
                    <a:pt x="12" y="62"/>
                  </a:lnTo>
                  <a:lnTo>
                    <a:pt x="4" y="9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8"/>
                  </a:lnTo>
                  <a:lnTo>
                    <a:pt x="2" y="124"/>
                  </a:lnTo>
                  <a:lnTo>
                    <a:pt x="6" y="126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4" y="128"/>
                  </a:lnTo>
                  <a:lnTo>
                    <a:pt x="14" y="128"/>
                  </a:lnTo>
                  <a:lnTo>
                    <a:pt x="18" y="128"/>
                  </a:lnTo>
                  <a:lnTo>
                    <a:pt x="24" y="126"/>
                  </a:lnTo>
                  <a:lnTo>
                    <a:pt x="26" y="122"/>
                  </a:lnTo>
                  <a:lnTo>
                    <a:pt x="28" y="116"/>
                  </a:lnTo>
                  <a:lnTo>
                    <a:pt x="28" y="116"/>
                  </a:lnTo>
                  <a:lnTo>
                    <a:pt x="34" y="8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6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02"/>
                  </a:lnTo>
                  <a:lnTo>
                    <a:pt x="44" y="162"/>
                  </a:lnTo>
                  <a:lnTo>
                    <a:pt x="46" y="216"/>
                  </a:lnTo>
                  <a:lnTo>
                    <a:pt x="46" y="216"/>
                  </a:lnTo>
                  <a:lnTo>
                    <a:pt x="48" y="222"/>
                  </a:lnTo>
                  <a:lnTo>
                    <a:pt x="52" y="228"/>
                  </a:lnTo>
                  <a:lnTo>
                    <a:pt x="58" y="230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64" y="232"/>
                  </a:lnTo>
                  <a:lnTo>
                    <a:pt x="70" y="230"/>
                  </a:lnTo>
                  <a:lnTo>
                    <a:pt x="76" y="226"/>
                  </a:lnTo>
                  <a:lnTo>
                    <a:pt x="80" y="220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78" y="168"/>
                  </a:lnTo>
                  <a:lnTo>
                    <a:pt x="76" y="122"/>
                  </a:lnTo>
                  <a:lnTo>
                    <a:pt x="76" y="122"/>
                  </a:lnTo>
                  <a:lnTo>
                    <a:pt x="92" y="122"/>
                  </a:lnTo>
                  <a:lnTo>
                    <a:pt x="106" y="122"/>
                  </a:lnTo>
                  <a:lnTo>
                    <a:pt x="106" y="122"/>
                  </a:lnTo>
                  <a:lnTo>
                    <a:pt x="106" y="168"/>
                  </a:lnTo>
                  <a:lnTo>
                    <a:pt x="104" y="214"/>
                  </a:lnTo>
                  <a:lnTo>
                    <a:pt x="104" y="214"/>
                  </a:lnTo>
                  <a:lnTo>
                    <a:pt x="104" y="220"/>
                  </a:lnTo>
                  <a:lnTo>
                    <a:pt x="108" y="226"/>
                  </a:lnTo>
                  <a:lnTo>
                    <a:pt x="112" y="230"/>
                  </a:lnTo>
                  <a:lnTo>
                    <a:pt x="118" y="232"/>
                  </a:lnTo>
                  <a:lnTo>
                    <a:pt x="118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26" y="230"/>
                  </a:lnTo>
                  <a:lnTo>
                    <a:pt x="132" y="228"/>
                  </a:lnTo>
                  <a:lnTo>
                    <a:pt x="134" y="222"/>
                  </a:lnTo>
                  <a:lnTo>
                    <a:pt x="136" y="216"/>
                  </a:lnTo>
                  <a:lnTo>
                    <a:pt x="136" y="216"/>
                  </a:lnTo>
                  <a:lnTo>
                    <a:pt x="140" y="148"/>
                  </a:lnTo>
                  <a:lnTo>
                    <a:pt x="140" y="148"/>
                  </a:lnTo>
                  <a:lnTo>
                    <a:pt x="138" y="146"/>
                  </a:lnTo>
                  <a:lnTo>
                    <a:pt x="138" y="1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9" name="Freeform 96"/>
            <p:cNvSpPr>
              <a:spLocks/>
            </p:cNvSpPr>
            <p:nvPr/>
          </p:nvSpPr>
          <p:spPr bwMode="auto">
            <a:xfrm>
              <a:off x="901700" y="1962150"/>
              <a:ext cx="298450" cy="434975"/>
            </a:xfrm>
            <a:custGeom>
              <a:avLst/>
              <a:gdLst/>
              <a:ahLst/>
              <a:cxnLst>
                <a:cxn ang="0">
                  <a:pos x="142" y="14"/>
                </a:cxn>
                <a:cxn ang="0">
                  <a:pos x="116" y="2"/>
                </a:cxn>
                <a:cxn ang="0">
                  <a:pos x="80" y="0"/>
                </a:cxn>
                <a:cxn ang="0">
                  <a:pos x="44" y="2"/>
                </a:cxn>
                <a:cxn ang="0">
                  <a:pos x="18" y="12"/>
                </a:cxn>
                <a:cxn ang="0">
                  <a:pos x="8" y="20"/>
                </a:cxn>
                <a:cxn ang="0">
                  <a:pos x="0" y="30"/>
                </a:cxn>
                <a:cxn ang="0">
                  <a:pos x="18" y="72"/>
                </a:cxn>
                <a:cxn ang="0">
                  <a:pos x="22" y="62"/>
                </a:cxn>
                <a:cxn ang="0">
                  <a:pos x="22" y="72"/>
                </a:cxn>
                <a:cxn ang="0">
                  <a:pos x="22" y="84"/>
                </a:cxn>
                <a:cxn ang="0">
                  <a:pos x="36" y="144"/>
                </a:cxn>
                <a:cxn ang="0">
                  <a:pos x="36" y="154"/>
                </a:cxn>
                <a:cxn ang="0">
                  <a:pos x="28" y="172"/>
                </a:cxn>
                <a:cxn ang="0">
                  <a:pos x="22" y="180"/>
                </a:cxn>
                <a:cxn ang="0">
                  <a:pos x="26" y="256"/>
                </a:cxn>
                <a:cxn ang="0">
                  <a:pos x="32" y="270"/>
                </a:cxn>
                <a:cxn ang="0">
                  <a:pos x="46" y="274"/>
                </a:cxn>
                <a:cxn ang="0">
                  <a:pos x="46" y="274"/>
                </a:cxn>
                <a:cxn ang="0">
                  <a:pos x="54" y="272"/>
                </a:cxn>
                <a:cxn ang="0">
                  <a:pos x="64" y="262"/>
                </a:cxn>
                <a:cxn ang="0">
                  <a:pos x="66" y="254"/>
                </a:cxn>
                <a:cxn ang="0">
                  <a:pos x="62" y="142"/>
                </a:cxn>
                <a:cxn ang="0">
                  <a:pos x="78" y="144"/>
                </a:cxn>
                <a:cxn ang="0">
                  <a:pos x="96" y="142"/>
                </a:cxn>
                <a:cxn ang="0">
                  <a:pos x="92" y="254"/>
                </a:cxn>
                <a:cxn ang="0">
                  <a:pos x="94" y="262"/>
                </a:cxn>
                <a:cxn ang="0">
                  <a:pos x="104" y="272"/>
                </a:cxn>
                <a:cxn ang="0">
                  <a:pos x="112" y="274"/>
                </a:cxn>
                <a:cxn ang="0">
                  <a:pos x="112" y="274"/>
                </a:cxn>
                <a:cxn ang="0">
                  <a:pos x="126" y="270"/>
                </a:cxn>
                <a:cxn ang="0">
                  <a:pos x="132" y="256"/>
                </a:cxn>
                <a:cxn ang="0">
                  <a:pos x="136" y="190"/>
                </a:cxn>
                <a:cxn ang="0">
                  <a:pos x="136" y="122"/>
                </a:cxn>
                <a:cxn ang="0">
                  <a:pos x="136" y="72"/>
                </a:cxn>
                <a:cxn ang="0">
                  <a:pos x="136" y="64"/>
                </a:cxn>
                <a:cxn ang="0">
                  <a:pos x="148" y="100"/>
                </a:cxn>
                <a:cxn ang="0">
                  <a:pos x="156" y="138"/>
                </a:cxn>
                <a:cxn ang="0">
                  <a:pos x="162" y="148"/>
                </a:cxn>
                <a:cxn ang="0">
                  <a:pos x="174" y="152"/>
                </a:cxn>
                <a:cxn ang="0">
                  <a:pos x="180" y="148"/>
                </a:cxn>
                <a:cxn ang="0">
                  <a:pos x="188" y="138"/>
                </a:cxn>
                <a:cxn ang="0">
                  <a:pos x="188" y="132"/>
                </a:cxn>
                <a:cxn ang="0">
                  <a:pos x="174" y="76"/>
                </a:cxn>
                <a:cxn ang="0">
                  <a:pos x="160" y="38"/>
                </a:cxn>
                <a:cxn ang="0">
                  <a:pos x="142" y="14"/>
                </a:cxn>
              </a:cxnLst>
              <a:rect l="0" t="0" r="r" b="b"/>
              <a:pathLst>
                <a:path w="188" h="274">
                  <a:moveTo>
                    <a:pt x="142" y="14"/>
                  </a:moveTo>
                  <a:lnTo>
                    <a:pt x="142" y="14"/>
                  </a:lnTo>
                  <a:lnTo>
                    <a:pt x="130" y="6"/>
                  </a:lnTo>
                  <a:lnTo>
                    <a:pt x="116" y="2"/>
                  </a:lnTo>
                  <a:lnTo>
                    <a:pt x="98" y="0"/>
                  </a:lnTo>
                  <a:lnTo>
                    <a:pt x="80" y="0"/>
                  </a:lnTo>
                  <a:lnTo>
                    <a:pt x="62" y="0"/>
                  </a:lnTo>
                  <a:lnTo>
                    <a:pt x="44" y="2"/>
                  </a:lnTo>
                  <a:lnTo>
                    <a:pt x="28" y="8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8" y="2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52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22" y="62"/>
                  </a:lnTo>
                  <a:lnTo>
                    <a:pt x="22" y="62"/>
                  </a:lnTo>
                  <a:lnTo>
                    <a:pt x="22" y="72"/>
                  </a:lnTo>
                  <a:lnTo>
                    <a:pt x="22" y="84"/>
                  </a:lnTo>
                  <a:lnTo>
                    <a:pt x="22" y="84"/>
                  </a:lnTo>
                  <a:lnTo>
                    <a:pt x="30" y="116"/>
                  </a:lnTo>
                  <a:lnTo>
                    <a:pt x="36" y="144"/>
                  </a:lnTo>
                  <a:lnTo>
                    <a:pt x="36" y="144"/>
                  </a:lnTo>
                  <a:lnTo>
                    <a:pt x="36" y="154"/>
                  </a:lnTo>
                  <a:lnTo>
                    <a:pt x="34" y="164"/>
                  </a:lnTo>
                  <a:lnTo>
                    <a:pt x="28" y="172"/>
                  </a:lnTo>
                  <a:lnTo>
                    <a:pt x="22" y="180"/>
                  </a:lnTo>
                  <a:lnTo>
                    <a:pt x="22" y="180"/>
                  </a:lnTo>
                  <a:lnTo>
                    <a:pt x="26" y="256"/>
                  </a:lnTo>
                  <a:lnTo>
                    <a:pt x="26" y="256"/>
                  </a:lnTo>
                  <a:lnTo>
                    <a:pt x="28" y="264"/>
                  </a:lnTo>
                  <a:lnTo>
                    <a:pt x="32" y="270"/>
                  </a:lnTo>
                  <a:lnTo>
                    <a:pt x="38" y="272"/>
                  </a:lnTo>
                  <a:lnTo>
                    <a:pt x="46" y="274"/>
                  </a:lnTo>
                  <a:lnTo>
                    <a:pt x="46" y="274"/>
                  </a:lnTo>
                  <a:lnTo>
                    <a:pt x="46" y="274"/>
                  </a:lnTo>
                  <a:lnTo>
                    <a:pt x="46" y="274"/>
                  </a:lnTo>
                  <a:lnTo>
                    <a:pt x="54" y="272"/>
                  </a:lnTo>
                  <a:lnTo>
                    <a:pt x="60" y="268"/>
                  </a:lnTo>
                  <a:lnTo>
                    <a:pt x="64" y="262"/>
                  </a:lnTo>
                  <a:lnTo>
                    <a:pt x="66" y="254"/>
                  </a:lnTo>
                  <a:lnTo>
                    <a:pt x="66" y="254"/>
                  </a:lnTo>
                  <a:lnTo>
                    <a:pt x="62" y="200"/>
                  </a:lnTo>
                  <a:lnTo>
                    <a:pt x="62" y="142"/>
                  </a:lnTo>
                  <a:lnTo>
                    <a:pt x="62" y="142"/>
                  </a:lnTo>
                  <a:lnTo>
                    <a:pt x="78" y="144"/>
                  </a:lnTo>
                  <a:lnTo>
                    <a:pt x="96" y="142"/>
                  </a:lnTo>
                  <a:lnTo>
                    <a:pt x="96" y="142"/>
                  </a:lnTo>
                  <a:lnTo>
                    <a:pt x="96" y="200"/>
                  </a:lnTo>
                  <a:lnTo>
                    <a:pt x="92" y="254"/>
                  </a:lnTo>
                  <a:lnTo>
                    <a:pt x="92" y="254"/>
                  </a:lnTo>
                  <a:lnTo>
                    <a:pt x="94" y="262"/>
                  </a:lnTo>
                  <a:lnTo>
                    <a:pt x="98" y="268"/>
                  </a:lnTo>
                  <a:lnTo>
                    <a:pt x="104" y="272"/>
                  </a:lnTo>
                  <a:lnTo>
                    <a:pt x="112" y="274"/>
                  </a:lnTo>
                  <a:lnTo>
                    <a:pt x="112" y="274"/>
                  </a:lnTo>
                  <a:lnTo>
                    <a:pt x="112" y="274"/>
                  </a:lnTo>
                  <a:lnTo>
                    <a:pt x="112" y="274"/>
                  </a:lnTo>
                  <a:lnTo>
                    <a:pt x="120" y="274"/>
                  </a:lnTo>
                  <a:lnTo>
                    <a:pt x="126" y="270"/>
                  </a:lnTo>
                  <a:lnTo>
                    <a:pt x="130" y="264"/>
                  </a:lnTo>
                  <a:lnTo>
                    <a:pt x="132" y="256"/>
                  </a:lnTo>
                  <a:lnTo>
                    <a:pt x="132" y="256"/>
                  </a:lnTo>
                  <a:lnTo>
                    <a:pt x="136" y="190"/>
                  </a:lnTo>
                  <a:lnTo>
                    <a:pt x="136" y="122"/>
                  </a:lnTo>
                  <a:lnTo>
                    <a:pt x="136" y="122"/>
                  </a:lnTo>
                  <a:lnTo>
                    <a:pt x="136" y="120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6" y="64"/>
                  </a:lnTo>
                  <a:lnTo>
                    <a:pt x="136" y="64"/>
                  </a:lnTo>
                  <a:lnTo>
                    <a:pt x="148" y="10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8" y="144"/>
                  </a:lnTo>
                  <a:lnTo>
                    <a:pt x="162" y="148"/>
                  </a:lnTo>
                  <a:lnTo>
                    <a:pt x="16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80" y="148"/>
                  </a:lnTo>
                  <a:lnTo>
                    <a:pt x="186" y="144"/>
                  </a:lnTo>
                  <a:lnTo>
                    <a:pt x="188" y="138"/>
                  </a:lnTo>
                  <a:lnTo>
                    <a:pt x="188" y="132"/>
                  </a:lnTo>
                  <a:lnTo>
                    <a:pt x="188" y="132"/>
                  </a:lnTo>
                  <a:lnTo>
                    <a:pt x="184" y="110"/>
                  </a:lnTo>
                  <a:lnTo>
                    <a:pt x="174" y="76"/>
                  </a:lnTo>
                  <a:lnTo>
                    <a:pt x="168" y="56"/>
                  </a:lnTo>
                  <a:lnTo>
                    <a:pt x="160" y="38"/>
                  </a:lnTo>
                  <a:lnTo>
                    <a:pt x="152" y="24"/>
                  </a:lnTo>
                  <a:lnTo>
                    <a:pt x="142" y="14"/>
                  </a:lnTo>
                  <a:lnTo>
                    <a:pt x="142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0" name="Freeform 97"/>
            <p:cNvSpPr>
              <a:spLocks/>
            </p:cNvSpPr>
            <p:nvPr/>
          </p:nvSpPr>
          <p:spPr bwMode="auto">
            <a:xfrm>
              <a:off x="857250" y="2051050"/>
              <a:ext cx="53975" cy="15240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0" y="68"/>
                </a:cxn>
                <a:cxn ang="0">
                  <a:pos x="4" y="92"/>
                </a:cxn>
                <a:cxn ang="0">
                  <a:pos x="4" y="92"/>
                </a:cxn>
                <a:cxn ang="0">
                  <a:pos x="12" y="96"/>
                </a:cxn>
                <a:cxn ang="0">
                  <a:pos x="12" y="96"/>
                </a:cxn>
                <a:cxn ang="0">
                  <a:pos x="14" y="96"/>
                </a:cxn>
                <a:cxn ang="0">
                  <a:pos x="14" y="96"/>
                </a:cxn>
                <a:cxn ang="0">
                  <a:pos x="20" y="94"/>
                </a:cxn>
                <a:cxn ang="0">
                  <a:pos x="26" y="92"/>
                </a:cxn>
                <a:cxn ang="0">
                  <a:pos x="28" y="88"/>
                </a:cxn>
                <a:cxn ang="0">
                  <a:pos x="30" y="82"/>
                </a:cxn>
                <a:cxn ang="0">
                  <a:pos x="30" y="82"/>
                </a:cxn>
                <a:cxn ang="0">
                  <a:pos x="34" y="58"/>
                </a:cxn>
                <a:cxn ang="0">
                  <a:pos x="34" y="58"/>
                </a:cxn>
                <a:cxn ang="0">
                  <a:pos x="28" y="3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18"/>
                </a:cxn>
                <a:cxn ang="0">
                  <a:pos x="6" y="36"/>
                </a:cxn>
                <a:cxn ang="0">
                  <a:pos x="0" y="68"/>
                </a:cxn>
                <a:cxn ang="0">
                  <a:pos x="0" y="68"/>
                </a:cxn>
              </a:cxnLst>
              <a:rect l="0" t="0" r="r" b="b"/>
              <a:pathLst>
                <a:path w="34" h="96">
                  <a:moveTo>
                    <a:pt x="0" y="68"/>
                  </a:moveTo>
                  <a:lnTo>
                    <a:pt x="0" y="68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2" y="96"/>
                  </a:lnTo>
                  <a:lnTo>
                    <a:pt x="12" y="96"/>
                  </a:lnTo>
                  <a:lnTo>
                    <a:pt x="14" y="96"/>
                  </a:lnTo>
                  <a:lnTo>
                    <a:pt x="14" y="96"/>
                  </a:lnTo>
                  <a:lnTo>
                    <a:pt x="20" y="94"/>
                  </a:lnTo>
                  <a:lnTo>
                    <a:pt x="26" y="92"/>
                  </a:lnTo>
                  <a:lnTo>
                    <a:pt x="28" y="88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28" y="3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18"/>
                  </a:lnTo>
                  <a:lnTo>
                    <a:pt x="6" y="36"/>
                  </a:lnTo>
                  <a:lnTo>
                    <a:pt x="0" y="68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1" name="Freeform 98"/>
            <p:cNvSpPr>
              <a:spLocks/>
            </p:cNvSpPr>
            <p:nvPr/>
          </p:nvSpPr>
          <p:spPr bwMode="auto">
            <a:xfrm>
              <a:off x="542925" y="1962150"/>
              <a:ext cx="381000" cy="482600"/>
            </a:xfrm>
            <a:custGeom>
              <a:avLst/>
              <a:gdLst/>
              <a:ahLst/>
              <a:cxnLst>
                <a:cxn ang="0">
                  <a:pos x="222" y="168"/>
                </a:cxn>
                <a:cxn ang="0">
                  <a:pos x="224" y="168"/>
                </a:cxn>
                <a:cxn ang="0">
                  <a:pos x="236" y="160"/>
                </a:cxn>
                <a:cxn ang="0">
                  <a:pos x="240" y="146"/>
                </a:cxn>
                <a:cxn ang="0">
                  <a:pos x="234" y="122"/>
                </a:cxn>
                <a:cxn ang="0">
                  <a:pos x="218" y="64"/>
                </a:cxn>
                <a:cxn ang="0">
                  <a:pos x="200" y="28"/>
                </a:cxn>
                <a:cxn ang="0">
                  <a:pos x="190" y="16"/>
                </a:cxn>
                <a:cxn ang="0">
                  <a:pos x="160" y="4"/>
                </a:cxn>
                <a:cxn ang="0">
                  <a:pos x="122" y="0"/>
                </a:cxn>
                <a:cxn ang="0">
                  <a:pos x="102" y="2"/>
                </a:cxn>
                <a:cxn ang="0">
                  <a:pos x="64" y="8"/>
                </a:cxn>
                <a:cxn ang="0">
                  <a:pos x="52" y="16"/>
                </a:cxn>
                <a:cxn ang="0">
                  <a:pos x="40" y="26"/>
                </a:cxn>
                <a:cxn ang="0">
                  <a:pos x="22" y="60"/>
                </a:cxn>
                <a:cxn ang="0">
                  <a:pos x="4" y="118"/>
                </a:cxn>
                <a:cxn ang="0">
                  <a:pos x="0" y="148"/>
                </a:cxn>
                <a:cxn ang="0">
                  <a:pos x="4" y="160"/>
                </a:cxn>
                <a:cxn ang="0">
                  <a:pos x="16" y="168"/>
                </a:cxn>
                <a:cxn ang="0">
                  <a:pos x="18" y="168"/>
                </a:cxn>
                <a:cxn ang="0">
                  <a:pos x="24" y="168"/>
                </a:cxn>
                <a:cxn ang="0">
                  <a:pos x="34" y="158"/>
                </a:cxn>
                <a:cxn ang="0">
                  <a:pos x="36" y="152"/>
                </a:cxn>
                <a:cxn ang="0">
                  <a:pos x="50" y="86"/>
                </a:cxn>
                <a:cxn ang="0">
                  <a:pos x="58" y="68"/>
                </a:cxn>
                <a:cxn ang="0">
                  <a:pos x="56" y="134"/>
                </a:cxn>
                <a:cxn ang="0">
                  <a:pos x="56" y="134"/>
                </a:cxn>
                <a:cxn ang="0">
                  <a:pos x="58" y="210"/>
                </a:cxn>
                <a:cxn ang="0">
                  <a:pos x="60" y="284"/>
                </a:cxn>
                <a:cxn ang="0">
                  <a:pos x="68" y="298"/>
                </a:cxn>
                <a:cxn ang="0">
                  <a:pos x="82" y="304"/>
                </a:cxn>
                <a:cxn ang="0">
                  <a:pos x="84" y="304"/>
                </a:cxn>
                <a:cxn ang="0">
                  <a:pos x="92" y="302"/>
                </a:cxn>
                <a:cxn ang="0">
                  <a:pos x="104" y="288"/>
                </a:cxn>
                <a:cxn ang="0">
                  <a:pos x="104" y="280"/>
                </a:cxn>
                <a:cxn ang="0">
                  <a:pos x="100" y="158"/>
                </a:cxn>
                <a:cxn ang="0">
                  <a:pos x="120" y="160"/>
                </a:cxn>
                <a:cxn ang="0">
                  <a:pos x="140" y="158"/>
                </a:cxn>
                <a:cxn ang="0">
                  <a:pos x="138" y="220"/>
                </a:cxn>
                <a:cxn ang="0">
                  <a:pos x="134" y="280"/>
                </a:cxn>
                <a:cxn ang="0">
                  <a:pos x="140" y="296"/>
                </a:cxn>
                <a:cxn ang="0">
                  <a:pos x="154" y="304"/>
                </a:cxn>
                <a:cxn ang="0">
                  <a:pos x="156" y="304"/>
                </a:cxn>
                <a:cxn ang="0">
                  <a:pos x="164" y="302"/>
                </a:cxn>
                <a:cxn ang="0">
                  <a:pos x="176" y="292"/>
                </a:cxn>
                <a:cxn ang="0">
                  <a:pos x="178" y="284"/>
                </a:cxn>
                <a:cxn ang="0">
                  <a:pos x="182" y="136"/>
                </a:cxn>
                <a:cxn ang="0">
                  <a:pos x="184" y="134"/>
                </a:cxn>
                <a:cxn ang="0">
                  <a:pos x="184" y="80"/>
                </a:cxn>
                <a:cxn ang="0">
                  <a:pos x="182" y="72"/>
                </a:cxn>
                <a:cxn ang="0">
                  <a:pos x="204" y="154"/>
                </a:cxn>
                <a:cxn ang="0">
                  <a:pos x="206" y="160"/>
                </a:cxn>
                <a:cxn ang="0">
                  <a:pos x="216" y="168"/>
                </a:cxn>
                <a:cxn ang="0">
                  <a:pos x="222" y="168"/>
                </a:cxn>
              </a:cxnLst>
              <a:rect l="0" t="0" r="r" b="b"/>
              <a:pathLst>
                <a:path w="240" h="304">
                  <a:moveTo>
                    <a:pt x="222" y="168"/>
                  </a:moveTo>
                  <a:lnTo>
                    <a:pt x="222" y="168"/>
                  </a:lnTo>
                  <a:lnTo>
                    <a:pt x="224" y="168"/>
                  </a:lnTo>
                  <a:lnTo>
                    <a:pt x="224" y="168"/>
                  </a:lnTo>
                  <a:lnTo>
                    <a:pt x="232" y="166"/>
                  </a:lnTo>
                  <a:lnTo>
                    <a:pt x="236" y="160"/>
                  </a:lnTo>
                  <a:lnTo>
                    <a:pt x="240" y="154"/>
                  </a:lnTo>
                  <a:lnTo>
                    <a:pt x="240" y="146"/>
                  </a:lnTo>
                  <a:lnTo>
                    <a:pt x="240" y="146"/>
                  </a:lnTo>
                  <a:lnTo>
                    <a:pt x="234" y="122"/>
                  </a:lnTo>
                  <a:lnTo>
                    <a:pt x="224" y="84"/>
                  </a:lnTo>
                  <a:lnTo>
                    <a:pt x="218" y="64"/>
                  </a:lnTo>
                  <a:lnTo>
                    <a:pt x="210" y="44"/>
                  </a:lnTo>
                  <a:lnTo>
                    <a:pt x="200" y="28"/>
                  </a:lnTo>
                  <a:lnTo>
                    <a:pt x="190" y="16"/>
                  </a:lnTo>
                  <a:lnTo>
                    <a:pt x="190" y="16"/>
                  </a:lnTo>
                  <a:lnTo>
                    <a:pt x="176" y="10"/>
                  </a:lnTo>
                  <a:lnTo>
                    <a:pt x="160" y="4"/>
                  </a:lnTo>
                  <a:lnTo>
                    <a:pt x="142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02" y="2"/>
                  </a:lnTo>
                  <a:lnTo>
                    <a:pt x="82" y="4"/>
                  </a:lnTo>
                  <a:lnTo>
                    <a:pt x="64" y="8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6" y="20"/>
                  </a:lnTo>
                  <a:lnTo>
                    <a:pt x="40" y="26"/>
                  </a:lnTo>
                  <a:lnTo>
                    <a:pt x="30" y="42"/>
                  </a:lnTo>
                  <a:lnTo>
                    <a:pt x="22" y="60"/>
                  </a:lnTo>
                  <a:lnTo>
                    <a:pt x="14" y="80"/>
                  </a:lnTo>
                  <a:lnTo>
                    <a:pt x="4" y="118"/>
                  </a:lnTo>
                  <a:lnTo>
                    <a:pt x="0" y="148"/>
                  </a:lnTo>
                  <a:lnTo>
                    <a:pt x="0" y="148"/>
                  </a:lnTo>
                  <a:lnTo>
                    <a:pt x="0" y="154"/>
                  </a:lnTo>
                  <a:lnTo>
                    <a:pt x="4" y="160"/>
                  </a:lnTo>
                  <a:lnTo>
                    <a:pt x="8" y="166"/>
                  </a:lnTo>
                  <a:lnTo>
                    <a:pt x="16" y="168"/>
                  </a:lnTo>
                  <a:lnTo>
                    <a:pt x="16" y="168"/>
                  </a:lnTo>
                  <a:lnTo>
                    <a:pt x="18" y="168"/>
                  </a:lnTo>
                  <a:lnTo>
                    <a:pt x="18" y="168"/>
                  </a:lnTo>
                  <a:lnTo>
                    <a:pt x="24" y="168"/>
                  </a:lnTo>
                  <a:lnTo>
                    <a:pt x="30" y="164"/>
                  </a:lnTo>
                  <a:lnTo>
                    <a:pt x="34" y="158"/>
                  </a:lnTo>
                  <a:lnTo>
                    <a:pt x="36" y="152"/>
                  </a:lnTo>
                  <a:lnTo>
                    <a:pt x="36" y="152"/>
                  </a:lnTo>
                  <a:lnTo>
                    <a:pt x="44" y="108"/>
                  </a:lnTo>
                  <a:lnTo>
                    <a:pt x="50" y="86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6" y="80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6" y="134"/>
                  </a:lnTo>
                  <a:lnTo>
                    <a:pt x="58" y="210"/>
                  </a:lnTo>
                  <a:lnTo>
                    <a:pt x="60" y="284"/>
                  </a:lnTo>
                  <a:lnTo>
                    <a:pt x="60" y="284"/>
                  </a:lnTo>
                  <a:lnTo>
                    <a:pt x="62" y="292"/>
                  </a:lnTo>
                  <a:lnTo>
                    <a:pt x="68" y="298"/>
                  </a:lnTo>
                  <a:lnTo>
                    <a:pt x="74" y="302"/>
                  </a:lnTo>
                  <a:lnTo>
                    <a:pt x="82" y="304"/>
                  </a:lnTo>
                  <a:lnTo>
                    <a:pt x="82" y="304"/>
                  </a:lnTo>
                  <a:lnTo>
                    <a:pt x="84" y="304"/>
                  </a:lnTo>
                  <a:lnTo>
                    <a:pt x="84" y="304"/>
                  </a:lnTo>
                  <a:lnTo>
                    <a:pt x="92" y="302"/>
                  </a:lnTo>
                  <a:lnTo>
                    <a:pt x="100" y="296"/>
                  </a:lnTo>
                  <a:lnTo>
                    <a:pt x="104" y="288"/>
                  </a:lnTo>
                  <a:lnTo>
                    <a:pt x="104" y="280"/>
                  </a:lnTo>
                  <a:lnTo>
                    <a:pt x="104" y="280"/>
                  </a:lnTo>
                  <a:lnTo>
                    <a:pt x="102" y="220"/>
                  </a:lnTo>
                  <a:lnTo>
                    <a:pt x="100" y="158"/>
                  </a:lnTo>
                  <a:lnTo>
                    <a:pt x="100" y="158"/>
                  </a:lnTo>
                  <a:lnTo>
                    <a:pt x="120" y="160"/>
                  </a:lnTo>
                  <a:lnTo>
                    <a:pt x="120" y="160"/>
                  </a:lnTo>
                  <a:lnTo>
                    <a:pt x="140" y="158"/>
                  </a:lnTo>
                  <a:lnTo>
                    <a:pt x="140" y="158"/>
                  </a:lnTo>
                  <a:lnTo>
                    <a:pt x="138" y="220"/>
                  </a:lnTo>
                  <a:lnTo>
                    <a:pt x="134" y="280"/>
                  </a:lnTo>
                  <a:lnTo>
                    <a:pt x="134" y="280"/>
                  </a:lnTo>
                  <a:lnTo>
                    <a:pt x="136" y="290"/>
                  </a:lnTo>
                  <a:lnTo>
                    <a:pt x="140" y="296"/>
                  </a:lnTo>
                  <a:lnTo>
                    <a:pt x="146" y="302"/>
                  </a:lnTo>
                  <a:lnTo>
                    <a:pt x="154" y="304"/>
                  </a:lnTo>
                  <a:lnTo>
                    <a:pt x="154" y="304"/>
                  </a:lnTo>
                  <a:lnTo>
                    <a:pt x="156" y="304"/>
                  </a:lnTo>
                  <a:lnTo>
                    <a:pt x="156" y="304"/>
                  </a:lnTo>
                  <a:lnTo>
                    <a:pt x="164" y="302"/>
                  </a:lnTo>
                  <a:lnTo>
                    <a:pt x="172" y="298"/>
                  </a:lnTo>
                  <a:lnTo>
                    <a:pt x="176" y="292"/>
                  </a:lnTo>
                  <a:lnTo>
                    <a:pt x="178" y="284"/>
                  </a:lnTo>
                  <a:lnTo>
                    <a:pt x="178" y="284"/>
                  </a:lnTo>
                  <a:lnTo>
                    <a:pt x="182" y="212"/>
                  </a:lnTo>
                  <a:lnTo>
                    <a:pt x="182" y="136"/>
                  </a:lnTo>
                  <a:lnTo>
                    <a:pt x="182" y="136"/>
                  </a:lnTo>
                  <a:lnTo>
                    <a:pt x="184" y="134"/>
                  </a:lnTo>
                  <a:lnTo>
                    <a:pt x="184" y="80"/>
                  </a:lnTo>
                  <a:lnTo>
                    <a:pt x="184" y="80"/>
                  </a:lnTo>
                  <a:lnTo>
                    <a:pt x="182" y="72"/>
                  </a:lnTo>
                  <a:lnTo>
                    <a:pt x="182" y="72"/>
                  </a:lnTo>
                  <a:lnTo>
                    <a:pt x="194" y="112"/>
                  </a:lnTo>
                  <a:lnTo>
                    <a:pt x="204" y="154"/>
                  </a:lnTo>
                  <a:lnTo>
                    <a:pt x="204" y="154"/>
                  </a:lnTo>
                  <a:lnTo>
                    <a:pt x="206" y="160"/>
                  </a:lnTo>
                  <a:lnTo>
                    <a:pt x="210" y="164"/>
                  </a:lnTo>
                  <a:lnTo>
                    <a:pt x="216" y="168"/>
                  </a:lnTo>
                  <a:lnTo>
                    <a:pt x="222" y="168"/>
                  </a:lnTo>
                  <a:lnTo>
                    <a:pt x="222" y="1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12" name="Freeform 99"/>
            <p:cNvSpPr>
              <a:spLocks/>
            </p:cNvSpPr>
            <p:nvPr/>
          </p:nvSpPr>
          <p:spPr bwMode="auto">
            <a:xfrm>
              <a:off x="622300" y="1724025"/>
              <a:ext cx="219075" cy="219075"/>
            </a:xfrm>
            <a:custGeom>
              <a:avLst/>
              <a:gdLst/>
              <a:ahLst/>
              <a:cxnLst>
                <a:cxn ang="0">
                  <a:pos x="70" y="0"/>
                </a:cxn>
                <a:cxn ang="0">
                  <a:pos x="70" y="0"/>
                </a:cxn>
                <a:cxn ang="0">
                  <a:pos x="84" y="0"/>
                </a:cxn>
                <a:cxn ang="0">
                  <a:pos x="96" y="4"/>
                </a:cxn>
                <a:cxn ang="0">
                  <a:pos x="108" y="12"/>
                </a:cxn>
                <a:cxn ang="0">
                  <a:pos x="118" y="20"/>
                </a:cxn>
                <a:cxn ang="0">
                  <a:pos x="126" y="30"/>
                </a:cxn>
                <a:cxn ang="0">
                  <a:pos x="134" y="42"/>
                </a:cxn>
                <a:cxn ang="0">
                  <a:pos x="138" y="54"/>
                </a:cxn>
                <a:cxn ang="0">
                  <a:pos x="138" y="68"/>
                </a:cxn>
                <a:cxn ang="0">
                  <a:pos x="138" y="68"/>
                </a:cxn>
                <a:cxn ang="0">
                  <a:pos x="138" y="82"/>
                </a:cxn>
                <a:cxn ang="0">
                  <a:pos x="134" y="96"/>
                </a:cxn>
                <a:cxn ang="0">
                  <a:pos x="126" y="106"/>
                </a:cxn>
                <a:cxn ang="0">
                  <a:pos x="118" y="118"/>
                </a:cxn>
                <a:cxn ang="0">
                  <a:pos x="108" y="126"/>
                </a:cxn>
                <a:cxn ang="0">
                  <a:pos x="96" y="132"/>
                </a:cxn>
                <a:cxn ang="0">
                  <a:pos x="84" y="136"/>
                </a:cxn>
                <a:cxn ang="0">
                  <a:pos x="70" y="138"/>
                </a:cxn>
                <a:cxn ang="0">
                  <a:pos x="70" y="138"/>
                </a:cxn>
                <a:cxn ang="0">
                  <a:pos x="56" y="136"/>
                </a:cxn>
                <a:cxn ang="0">
                  <a:pos x="42" y="132"/>
                </a:cxn>
                <a:cxn ang="0">
                  <a:pos x="32" y="126"/>
                </a:cxn>
                <a:cxn ang="0">
                  <a:pos x="20" y="118"/>
                </a:cxn>
                <a:cxn ang="0">
                  <a:pos x="12" y="106"/>
                </a:cxn>
                <a:cxn ang="0">
                  <a:pos x="6" y="96"/>
                </a:cxn>
                <a:cxn ang="0">
                  <a:pos x="2" y="82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2" y="54"/>
                </a:cxn>
                <a:cxn ang="0">
                  <a:pos x="6" y="42"/>
                </a:cxn>
                <a:cxn ang="0">
                  <a:pos x="12" y="30"/>
                </a:cxn>
                <a:cxn ang="0">
                  <a:pos x="20" y="20"/>
                </a:cxn>
                <a:cxn ang="0">
                  <a:pos x="32" y="12"/>
                </a:cxn>
                <a:cxn ang="0">
                  <a:pos x="42" y="4"/>
                </a:cxn>
                <a:cxn ang="0">
                  <a:pos x="56" y="0"/>
                </a:cxn>
                <a:cxn ang="0">
                  <a:pos x="70" y="0"/>
                </a:cxn>
                <a:cxn ang="0">
                  <a:pos x="70" y="0"/>
                </a:cxn>
              </a:cxnLst>
              <a:rect l="0" t="0" r="r" b="b"/>
              <a:pathLst>
                <a:path w="138" h="138">
                  <a:moveTo>
                    <a:pt x="70" y="0"/>
                  </a:moveTo>
                  <a:lnTo>
                    <a:pt x="70" y="0"/>
                  </a:lnTo>
                  <a:lnTo>
                    <a:pt x="84" y="0"/>
                  </a:lnTo>
                  <a:lnTo>
                    <a:pt x="96" y="4"/>
                  </a:lnTo>
                  <a:lnTo>
                    <a:pt x="108" y="12"/>
                  </a:lnTo>
                  <a:lnTo>
                    <a:pt x="118" y="20"/>
                  </a:lnTo>
                  <a:lnTo>
                    <a:pt x="126" y="30"/>
                  </a:lnTo>
                  <a:lnTo>
                    <a:pt x="134" y="42"/>
                  </a:lnTo>
                  <a:lnTo>
                    <a:pt x="138" y="54"/>
                  </a:lnTo>
                  <a:lnTo>
                    <a:pt x="138" y="68"/>
                  </a:lnTo>
                  <a:lnTo>
                    <a:pt x="138" y="68"/>
                  </a:lnTo>
                  <a:lnTo>
                    <a:pt x="138" y="82"/>
                  </a:lnTo>
                  <a:lnTo>
                    <a:pt x="134" y="96"/>
                  </a:lnTo>
                  <a:lnTo>
                    <a:pt x="126" y="106"/>
                  </a:lnTo>
                  <a:lnTo>
                    <a:pt x="118" y="118"/>
                  </a:lnTo>
                  <a:lnTo>
                    <a:pt x="108" y="126"/>
                  </a:lnTo>
                  <a:lnTo>
                    <a:pt x="96" y="132"/>
                  </a:lnTo>
                  <a:lnTo>
                    <a:pt x="84" y="136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2"/>
                  </a:lnTo>
                  <a:lnTo>
                    <a:pt x="32" y="126"/>
                  </a:lnTo>
                  <a:lnTo>
                    <a:pt x="20" y="118"/>
                  </a:lnTo>
                  <a:lnTo>
                    <a:pt x="12" y="106"/>
                  </a:lnTo>
                  <a:lnTo>
                    <a:pt x="6" y="96"/>
                  </a:lnTo>
                  <a:lnTo>
                    <a:pt x="2" y="8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54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2" y="12"/>
                  </a:lnTo>
                  <a:lnTo>
                    <a:pt x="42" y="4"/>
                  </a:lnTo>
                  <a:lnTo>
                    <a:pt x="56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233743" y="273109"/>
            <a:ext cx="6572933" cy="4501636"/>
            <a:chOff x="7615223" y="582017"/>
            <a:chExt cx="6877050" cy="4953000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223" y="582017"/>
              <a:ext cx="6877050" cy="4953000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7754753" y="2103565"/>
              <a:ext cx="6665019" cy="492693"/>
            </a:xfrm>
            <a:prstGeom prst="rect">
              <a:avLst/>
            </a:prstGeom>
            <a:noFill/>
            <a:ln w="76200">
              <a:solidFill>
                <a:srgbClr val="E65B4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3919013" y="1087787"/>
            <a:ext cx="7990365" cy="4414992"/>
            <a:chOff x="2932632" y="719156"/>
            <a:chExt cx="6848488" cy="3784060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" b="44707"/>
            <a:stretch/>
          </p:blipFill>
          <p:spPr>
            <a:xfrm>
              <a:off x="2932632" y="719156"/>
              <a:ext cx="6848488" cy="378406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970076" y="1887113"/>
              <a:ext cx="6665019" cy="885025"/>
            </a:xfrm>
            <a:prstGeom prst="rect">
              <a:avLst/>
            </a:prstGeom>
            <a:noFill/>
            <a:ln w="76200">
              <a:solidFill>
                <a:srgbClr val="E65B4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524136" y="1657485"/>
            <a:ext cx="7275848" cy="4916114"/>
            <a:chOff x="1524136" y="1631836"/>
            <a:chExt cx="7275848" cy="4916114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136" y="1631836"/>
              <a:ext cx="7275848" cy="4916114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919965" y="3457422"/>
              <a:ext cx="6703714" cy="453840"/>
            </a:xfrm>
            <a:prstGeom prst="rect">
              <a:avLst/>
            </a:prstGeom>
            <a:noFill/>
            <a:ln w="76200">
              <a:solidFill>
                <a:srgbClr val="E65B4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339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合 61"/>
          <p:cNvGrpSpPr/>
          <p:nvPr/>
        </p:nvGrpSpPr>
        <p:grpSpPr>
          <a:xfrm>
            <a:off x="3991705" y="1081759"/>
            <a:ext cx="4210179" cy="4216669"/>
            <a:chOff x="2993183" y="811319"/>
            <a:chExt cx="3157634" cy="3162502"/>
          </a:xfrm>
        </p:grpSpPr>
        <p:sp>
          <p:nvSpPr>
            <p:cNvPr id="2" name="矩形 1"/>
            <p:cNvSpPr/>
            <p:nvPr/>
          </p:nvSpPr>
          <p:spPr>
            <a:xfrm>
              <a:off x="4520918" y="811319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" name="矩形 2"/>
            <p:cNvSpPr/>
            <p:nvPr/>
          </p:nvSpPr>
          <p:spPr>
            <a:xfrm rot="353362">
              <a:off x="4661277" y="81534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" name="矩形 3"/>
            <p:cNvSpPr/>
            <p:nvPr/>
          </p:nvSpPr>
          <p:spPr>
            <a:xfrm rot="854280">
              <a:off x="4840447" y="84659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" name="矩形 4"/>
            <p:cNvSpPr/>
            <p:nvPr/>
          </p:nvSpPr>
          <p:spPr>
            <a:xfrm rot="1207642">
              <a:off x="4975504" y="885015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" name="矩形 5"/>
            <p:cNvSpPr/>
            <p:nvPr/>
          </p:nvSpPr>
          <p:spPr>
            <a:xfrm rot="1689293">
              <a:off x="5159752" y="95541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7" name="矩形 6"/>
            <p:cNvSpPr/>
            <p:nvPr/>
          </p:nvSpPr>
          <p:spPr>
            <a:xfrm rot="1976499">
              <a:off x="5277889" y="1031314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8" name="矩形 7"/>
            <p:cNvSpPr/>
            <p:nvPr/>
          </p:nvSpPr>
          <p:spPr>
            <a:xfrm rot="2151988">
              <a:off x="5387794" y="1107173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9" name="矩形 8"/>
            <p:cNvSpPr/>
            <p:nvPr/>
          </p:nvSpPr>
          <p:spPr>
            <a:xfrm rot="2439194">
              <a:off x="5494679" y="119823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0" name="矩形 9"/>
            <p:cNvSpPr/>
            <p:nvPr/>
          </p:nvSpPr>
          <p:spPr>
            <a:xfrm rot="2998031">
              <a:off x="5598275" y="1309834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1" name="矩形 10"/>
            <p:cNvSpPr/>
            <p:nvPr/>
          </p:nvSpPr>
          <p:spPr>
            <a:xfrm rot="3285237">
              <a:off x="5679752" y="142419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2" name="矩形 11"/>
            <p:cNvSpPr/>
            <p:nvPr/>
          </p:nvSpPr>
          <p:spPr>
            <a:xfrm rot="3643549">
              <a:off x="5766777" y="157132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3" name="矩形 12"/>
            <p:cNvSpPr/>
            <p:nvPr/>
          </p:nvSpPr>
          <p:spPr>
            <a:xfrm rot="3930755">
              <a:off x="5825474" y="169888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4" name="矩形 13"/>
            <p:cNvSpPr/>
            <p:nvPr/>
          </p:nvSpPr>
          <p:spPr>
            <a:xfrm rot="4605071">
              <a:off x="5878674" y="186194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5" name="矩形 14"/>
            <p:cNvSpPr/>
            <p:nvPr/>
          </p:nvSpPr>
          <p:spPr>
            <a:xfrm rot="4958433">
              <a:off x="5906925" y="199948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6" name="矩形 15"/>
            <p:cNvSpPr/>
            <p:nvPr/>
          </p:nvSpPr>
          <p:spPr>
            <a:xfrm rot="21114211" flipH="1">
              <a:off x="4332651" y="82465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7" name="矩形 16"/>
            <p:cNvSpPr/>
            <p:nvPr/>
          </p:nvSpPr>
          <p:spPr>
            <a:xfrm rot="20760849" flipH="1">
              <a:off x="4194258" y="848409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8" name="矩形 17"/>
            <p:cNvSpPr/>
            <p:nvPr/>
          </p:nvSpPr>
          <p:spPr>
            <a:xfrm rot="20259931" flipH="1">
              <a:off x="4021276" y="907987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19" name="矩形 18"/>
            <p:cNvSpPr/>
            <p:nvPr/>
          </p:nvSpPr>
          <p:spPr>
            <a:xfrm rot="19906569" flipH="1">
              <a:off x="3892975" y="96504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0" name="矩形 19"/>
            <p:cNvSpPr/>
            <p:nvPr/>
          </p:nvSpPr>
          <p:spPr>
            <a:xfrm rot="19424918" flipH="1">
              <a:off x="3734099" y="1057291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1" name="矩形 20"/>
            <p:cNvSpPr/>
            <p:nvPr/>
          </p:nvSpPr>
          <p:spPr>
            <a:xfrm rot="19137712" flipH="1">
              <a:off x="3627830" y="1149071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2" name="矩形 21"/>
            <p:cNvSpPr/>
            <p:nvPr/>
          </p:nvSpPr>
          <p:spPr>
            <a:xfrm rot="18962223" flipH="1">
              <a:off x="3522893" y="123965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3" name="矩形 22"/>
            <p:cNvSpPr/>
            <p:nvPr/>
          </p:nvSpPr>
          <p:spPr>
            <a:xfrm rot="18675017" flipH="1">
              <a:off x="3429900" y="134486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4" name="矩形 23"/>
            <p:cNvSpPr/>
            <p:nvPr/>
          </p:nvSpPr>
          <p:spPr>
            <a:xfrm rot="18116180" flipH="1">
              <a:off x="3339649" y="1463128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5" name="矩形 24"/>
            <p:cNvSpPr/>
            <p:nvPr/>
          </p:nvSpPr>
          <p:spPr>
            <a:xfrm rot="17828974" flipH="1">
              <a:off x="3275090" y="158782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6" name="矩形 25"/>
            <p:cNvSpPr/>
            <p:nvPr/>
          </p:nvSpPr>
          <p:spPr>
            <a:xfrm rot="17470662" flipH="1">
              <a:off x="3216250" y="172074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7" name="矩形 26"/>
            <p:cNvSpPr/>
            <p:nvPr/>
          </p:nvSpPr>
          <p:spPr>
            <a:xfrm rot="17183456" flipH="1">
              <a:off x="3176103" y="185529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8" name="矩形 27"/>
            <p:cNvSpPr/>
            <p:nvPr/>
          </p:nvSpPr>
          <p:spPr>
            <a:xfrm rot="16509140" flipH="1">
              <a:off x="3146398" y="198922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29" name="矩形 28"/>
            <p:cNvSpPr/>
            <p:nvPr/>
          </p:nvSpPr>
          <p:spPr>
            <a:xfrm rot="16155778" flipH="1">
              <a:off x="3137801" y="212937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0" name="矩形 29"/>
            <p:cNvSpPr/>
            <p:nvPr/>
          </p:nvSpPr>
          <p:spPr>
            <a:xfrm rot="20965998" flipV="1">
              <a:off x="4776882" y="358876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1" name="矩形 30"/>
            <p:cNvSpPr/>
            <p:nvPr/>
          </p:nvSpPr>
          <p:spPr>
            <a:xfrm rot="20612636" flipV="1">
              <a:off x="4914123" y="355906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2" name="矩形 31"/>
            <p:cNvSpPr/>
            <p:nvPr/>
          </p:nvSpPr>
          <p:spPr>
            <a:xfrm rot="20111718" flipV="1">
              <a:off x="5084524" y="3495490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3" name="矩形 32"/>
            <p:cNvSpPr/>
            <p:nvPr/>
          </p:nvSpPr>
          <p:spPr>
            <a:xfrm rot="19758356" flipV="1">
              <a:off x="5210245" y="343295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4" name="矩形 33"/>
            <p:cNvSpPr/>
            <p:nvPr/>
          </p:nvSpPr>
          <p:spPr>
            <a:xfrm rot="19276705" flipV="1">
              <a:off x="5378459" y="332995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5" name="矩形 34"/>
            <p:cNvSpPr/>
            <p:nvPr/>
          </p:nvSpPr>
          <p:spPr>
            <a:xfrm rot="18989499" flipV="1">
              <a:off x="5480674" y="323368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6" name="矩形 35"/>
            <p:cNvSpPr/>
            <p:nvPr/>
          </p:nvSpPr>
          <p:spPr>
            <a:xfrm rot="18814010" flipV="1">
              <a:off x="5574804" y="313895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7" name="矩形 36"/>
            <p:cNvSpPr/>
            <p:nvPr/>
          </p:nvSpPr>
          <p:spPr>
            <a:xfrm rot="18526804" flipV="1">
              <a:off x="5663177" y="3029836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8" name="矩形 37"/>
            <p:cNvSpPr/>
            <p:nvPr/>
          </p:nvSpPr>
          <p:spPr>
            <a:xfrm rot="17967967" flipV="1">
              <a:off x="5744551" y="2901134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39" name="矩形 38"/>
            <p:cNvSpPr/>
            <p:nvPr/>
          </p:nvSpPr>
          <p:spPr>
            <a:xfrm rot="17680761" flipV="1">
              <a:off x="5803676" y="2773772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0" name="矩形 39"/>
            <p:cNvSpPr/>
            <p:nvPr/>
          </p:nvSpPr>
          <p:spPr>
            <a:xfrm rot="17322449" flipV="1">
              <a:off x="5862244" y="261318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1" name="矩形 40"/>
            <p:cNvSpPr/>
            <p:nvPr/>
          </p:nvSpPr>
          <p:spPr>
            <a:xfrm rot="17035243" flipV="1">
              <a:off x="5896555" y="247702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2" name="矩形 41"/>
            <p:cNvSpPr/>
            <p:nvPr/>
          </p:nvSpPr>
          <p:spPr>
            <a:xfrm rot="16360927" flipV="1">
              <a:off x="5918950" y="2306970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3" name="矩形 42"/>
            <p:cNvSpPr/>
            <p:nvPr/>
          </p:nvSpPr>
          <p:spPr>
            <a:xfrm rot="16007565" flipV="1">
              <a:off x="5921499" y="216657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4" name="矩形 43"/>
            <p:cNvSpPr/>
            <p:nvPr/>
          </p:nvSpPr>
          <p:spPr>
            <a:xfrm rot="21451787" flipH="1" flipV="1">
              <a:off x="4589363" y="361017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5" name="矩形 44"/>
            <p:cNvSpPr/>
            <p:nvPr/>
          </p:nvSpPr>
          <p:spPr>
            <a:xfrm rot="205149" flipH="1" flipV="1">
              <a:off x="4448960" y="361220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6" name="矩形 45"/>
            <p:cNvSpPr/>
            <p:nvPr/>
          </p:nvSpPr>
          <p:spPr>
            <a:xfrm rot="706067" flipH="1" flipV="1">
              <a:off x="4267986" y="358535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7" name="矩形 46"/>
            <p:cNvSpPr/>
            <p:nvPr/>
          </p:nvSpPr>
          <p:spPr>
            <a:xfrm rot="1059429" flipH="1" flipV="1">
              <a:off x="4131397" y="3552791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8" name="矩形 47"/>
            <p:cNvSpPr/>
            <p:nvPr/>
          </p:nvSpPr>
          <p:spPr>
            <a:xfrm rot="1541080" flipH="1" flipV="1">
              <a:off x="3958300" y="349124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49" name="矩形 48"/>
            <p:cNvSpPr/>
            <p:nvPr/>
          </p:nvSpPr>
          <p:spPr>
            <a:xfrm rot="1828286" flipH="1" flipV="1">
              <a:off x="3837001" y="3420511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0" name="矩形 49"/>
            <p:cNvSpPr/>
            <p:nvPr/>
          </p:nvSpPr>
          <p:spPr>
            <a:xfrm rot="2003775" flipH="1" flipV="1">
              <a:off x="3717234" y="3350708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1" name="矩形 50"/>
            <p:cNvSpPr/>
            <p:nvPr/>
          </p:nvSpPr>
          <p:spPr>
            <a:xfrm rot="2290981" flipH="1" flipV="1">
              <a:off x="3606525" y="326433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2" name="矩形 51"/>
            <p:cNvSpPr/>
            <p:nvPr/>
          </p:nvSpPr>
          <p:spPr>
            <a:xfrm rot="2849818" flipH="1" flipV="1">
              <a:off x="3496116" y="3164626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3" name="矩形 52"/>
            <p:cNvSpPr/>
            <p:nvPr/>
          </p:nvSpPr>
          <p:spPr>
            <a:xfrm rot="3137024" flipH="1" flipV="1">
              <a:off x="3409785" y="3053884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4" name="矩形 53"/>
            <p:cNvSpPr/>
            <p:nvPr/>
          </p:nvSpPr>
          <p:spPr>
            <a:xfrm rot="3495336" flipH="1" flipV="1">
              <a:off x="3313154" y="291126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5" name="矩形 54"/>
            <p:cNvSpPr/>
            <p:nvPr/>
          </p:nvSpPr>
          <p:spPr>
            <a:xfrm rot="3782542" flipH="1" flipV="1">
              <a:off x="3249013" y="2786357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6" name="矩形 55"/>
            <p:cNvSpPr/>
            <p:nvPr/>
          </p:nvSpPr>
          <p:spPr>
            <a:xfrm rot="4456858" flipH="1" flipV="1">
              <a:off x="3203834" y="265074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7" name="矩形 56"/>
            <p:cNvSpPr/>
            <p:nvPr/>
          </p:nvSpPr>
          <p:spPr>
            <a:xfrm rot="4810220" flipH="1" flipV="1">
              <a:off x="3169681" y="251454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8" name="矩形 57"/>
            <p:cNvSpPr/>
            <p:nvPr/>
          </p:nvSpPr>
          <p:spPr>
            <a:xfrm rot="4827269" flipH="1" flipV="1">
              <a:off x="3144790" y="2393595"/>
              <a:ext cx="97018" cy="361618"/>
            </a:xfrm>
            <a:prstGeom prst="rect">
              <a:avLst/>
            </a:prstGeom>
            <a:solidFill>
              <a:srgbClr val="E65B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59" name="矩形 58"/>
            <p:cNvSpPr/>
            <p:nvPr/>
          </p:nvSpPr>
          <p:spPr>
            <a:xfrm rot="5180631" flipH="1" flipV="1">
              <a:off x="3125483" y="2254513"/>
              <a:ext cx="97018" cy="361618"/>
            </a:xfrm>
            <a:prstGeom prst="rect">
              <a:avLst/>
            </a:prstGeom>
            <a:solidFill>
              <a:srgbClr val="1187B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/>
            </a:p>
          </p:txBody>
        </p:sp>
        <p:sp>
          <p:nvSpPr>
            <p:cNvPr id="60" name="矩形 59"/>
            <p:cNvSpPr/>
            <p:nvPr/>
          </p:nvSpPr>
          <p:spPr>
            <a:xfrm>
              <a:off x="3984887" y="1188222"/>
              <a:ext cx="1215718" cy="237757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20000" b="1" dirty="0">
                  <a:solidFill>
                    <a:srgbClr val="FFFFFF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  <a:endParaRPr kumimoji="1" lang="zh-CN" altLang="en-US" sz="200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4934143" y="5539290"/>
            <a:ext cx="2508717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4400" b="1" dirty="0">
                <a:solidFill>
                  <a:srgbClr val="333333"/>
                </a:solidFill>
              </a:rPr>
              <a:t>資料分析</a:t>
            </a:r>
            <a:endParaRPr kumimoji="1" lang="zh-CN" altLang="en-US" sz="4400" b="1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782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rism isContent="1" isInverted="1"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线连接符 1"/>
          <p:cNvCxnSpPr/>
          <p:nvPr/>
        </p:nvCxnSpPr>
        <p:spPr>
          <a:xfrm flipV="1">
            <a:off x="8135674" y="0"/>
            <a:ext cx="0" cy="3746144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直线连接符 2"/>
          <p:cNvCxnSpPr/>
          <p:nvPr/>
        </p:nvCxnSpPr>
        <p:spPr>
          <a:xfrm flipV="1">
            <a:off x="9736265" y="-276122"/>
            <a:ext cx="0" cy="1743548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直线连接符 3"/>
          <p:cNvCxnSpPr/>
          <p:nvPr/>
        </p:nvCxnSpPr>
        <p:spPr>
          <a:xfrm flipV="1">
            <a:off x="6757005" y="1"/>
            <a:ext cx="0" cy="1743548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05093" y="1469572"/>
            <a:ext cx="4645904" cy="5388427"/>
          </a:xfrm>
          <a:prstGeom prst="rect">
            <a:avLst/>
          </a:prstGeom>
          <a:solidFill>
            <a:srgbClr val="4C4C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Freeform 13"/>
          <p:cNvSpPr>
            <a:spLocks noEditPoints="1"/>
          </p:cNvSpPr>
          <p:nvPr/>
        </p:nvSpPr>
        <p:spPr bwMode="auto">
          <a:xfrm>
            <a:off x="283935" y="349900"/>
            <a:ext cx="5132941" cy="9960667"/>
          </a:xfrm>
          <a:custGeom>
            <a:avLst/>
            <a:gdLst>
              <a:gd name="T0" fmla="*/ 108 w 664"/>
              <a:gd name="T1" fmla="*/ 0 h 1362"/>
              <a:gd name="T2" fmla="*/ 86 w 664"/>
              <a:gd name="T3" fmla="*/ 2 h 1362"/>
              <a:gd name="T4" fmla="*/ 46 w 664"/>
              <a:gd name="T5" fmla="*/ 18 h 1362"/>
              <a:gd name="T6" fmla="*/ 18 w 664"/>
              <a:gd name="T7" fmla="*/ 46 h 1362"/>
              <a:gd name="T8" fmla="*/ 2 w 664"/>
              <a:gd name="T9" fmla="*/ 86 h 1362"/>
              <a:gd name="T10" fmla="*/ 0 w 664"/>
              <a:gd name="T11" fmla="*/ 1254 h 1362"/>
              <a:gd name="T12" fmla="*/ 2 w 664"/>
              <a:gd name="T13" fmla="*/ 1276 h 1362"/>
              <a:gd name="T14" fmla="*/ 18 w 664"/>
              <a:gd name="T15" fmla="*/ 1314 h 1362"/>
              <a:gd name="T16" fmla="*/ 46 w 664"/>
              <a:gd name="T17" fmla="*/ 1344 h 1362"/>
              <a:gd name="T18" fmla="*/ 86 w 664"/>
              <a:gd name="T19" fmla="*/ 1360 h 1362"/>
              <a:gd name="T20" fmla="*/ 556 w 664"/>
              <a:gd name="T21" fmla="*/ 1362 h 1362"/>
              <a:gd name="T22" fmla="*/ 578 w 664"/>
              <a:gd name="T23" fmla="*/ 1360 h 1362"/>
              <a:gd name="T24" fmla="*/ 616 w 664"/>
              <a:gd name="T25" fmla="*/ 1344 h 1362"/>
              <a:gd name="T26" fmla="*/ 646 w 664"/>
              <a:gd name="T27" fmla="*/ 1314 h 1362"/>
              <a:gd name="T28" fmla="*/ 662 w 664"/>
              <a:gd name="T29" fmla="*/ 1276 h 1362"/>
              <a:gd name="T30" fmla="*/ 664 w 664"/>
              <a:gd name="T31" fmla="*/ 108 h 1362"/>
              <a:gd name="T32" fmla="*/ 662 w 664"/>
              <a:gd name="T33" fmla="*/ 86 h 1362"/>
              <a:gd name="T34" fmla="*/ 646 w 664"/>
              <a:gd name="T35" fmla="*/ 46 h 1362"/>
              <a:gd name="T36" fmla="*/ 616 w 664"/>
              <a:gd name="T37" fmla="*/ 18 h 1362"/>
              <a:gd name="T38" fmla="*/ 578 w 664"/>
              <a:gd name="T39" fmla="*/ 2 h 1362"/>
              <a:gd name="T40" fmla="*/ 556 w 664"/>
              <a:gd name="T41" fmla="*/ 0 h 1362"/>
              <a:gd name="T42" fmla="*/ 380 w 664"/>
              <a:gd name="T43" fmla="*/ 76 h 1362"/>
              <a:gd name="T44" fmla="*/ 384 w 664"/>
              <a:gd name="T45" fmla="*/ 78 h 1362"/>
              <a:gd name="T46" fmla="*/ 386 w 664"/>
              <a:gd name="T47" fmla="*/ 82 h 1362"/>
              <a:gd name="T48" fmla="*/ 380 w 664"/>
              <a:gd name="T49" fmla="*/ 88 h 1362"/>
              <a:gd name="T50" fmla="*/ 282 w 664"/>
              <a:gd name="T51" fmla="*/ 88 h 1362"/>
              <a:gd name="T52" fmla="*/ 278 w 664"/>
              <a:gd name="T53" fmla="*/ 82 h 1362"/>
              <a:gd name="T54" fmla="*/ 278 w 664"/>
              <a:gd name="T55" fmla="*/ 78 h 1362"/>
              <a:gd name="T56" fmla="*/ 282 w 664"/>
              <a:gd name="T57" fmla="*/ 76 h 1362"/>
              <a:gd name="T58" fmla="*/ 224 w 664"/>
              <a:gd name="T59" fmla="*/ 70 h 1362"/>
              <a:gd name="T60" fmla="*/ 234 w 664"/>
              <a:gd name="T61" fmla="*/ 74 h 1362"/>
              <a:gd name="T62" fmla="*/ 236 w 664"/>
              <a:gd name="T63" fmla="*/ 82 h 1362"/>
              <a:gd name="T64" fmla="*/ 236 w 664"/>
              <a:gd name="T65" fmla="*/ 88 h 1362"/>
              <a:gd name="T66" fmla="*/ 230 w 664"/>
              <a:gd name="T67" fmla="*/ 94 h 1362"/>
              <a:gd name="T68" fmla="*/ 224 w 664"/>
              <a:gd name="T69" fmla="*/ 94 h 1362"/>
              <a:gd name="T70" fmla="*/ 216 w 664"/>
              <a:gd name="T71" fmla="*/ 92 h 1362"/>
              <a:gd name="T72" fmla="*/ 212 w 664"/>
              <a:gd name="T73" fmla="*/ 82 h 1362"/>
              <a:gd name="T74" fmla="*/ 212 w 664"/>
              <a:gd name="T75" fmla="*/ 78 h 1362"/>
              <a:gd name="T76" fmla="*/ 220 w 664"/>
              <a:gd name="T77" fmla="*/ 70 h 1362"/>
              <a:gd name="T78" fmla="*/ 224 w 664"/>
              <a:gd name="T79" fmla="*/ 70 h 1362"/>
              <a:gd name="T80" fmla="*/ 332 w 664"/>
              <a:gd name="T81" fmla="*/ 1318 h 1362"/>
              <a:gd name="T82" fmla="*/ 310 w 664"/>
              <a:gd name="T83" fmla="*/ 1314 h 1362"/>
              <a:gd name="T84" fmla="*/ 294 w 664"/>
              <a:gd name="T85" fmla="*/ 1302 h 1362"/>
              <a:gd name="T86" fmla="*/ 282 w 664"/>
              <a:gd name="T87" fmla="*/ 1284 h 1362"/>
              <a:gd name="T88" fmla="*/ 278 w 664"/>
              <a:gd name="T89" fmla="*/ 1264 h 1362"/>
              <a:gd name="T90" fmla="*/ 278 w 664"/>
              <a:gd name="T91" fmla="*/ 1252 h 1362"/>
              <a:gd name="T92" fmla="*/ 286 w 664"/>
              <a:gd name="T93" fmla="*/ 1232 h 1362"/>
              <a:gd name="T94" fmla="*/ 302 w 664"/>
              <a:gd name="T95" fmla="*/ 1218 h 1362"/>
              <a:gd name="T96" fmla="*/ 320 w 664"/>
              <a:gd name="T97" fmla="*/ 1210 h 1362"/>
              <a:gd name="T98" fmla="*/ 332 w 664"/>
              <a:gd name="T99" fmla="*/ 1208 h 1362"/>
              <a:gd name="T100" fmla="*/ 352 w 664"/>
              <a:gd name="T101" fmla="*/ 1214 h 1362"/>
              <a:gd name="T102" fmla="*/ 370 w 664"/>
              <a:gd name="T103" fmla="*/ 1224 h 1362"/>
              <a:gd name="T104" fmla="*/ 382 w 664"/>
              <a:gd name="T105" fmla="*/ 1242 h 1362"/>
              <a:gd name="T106" fmla="*/ 386 w 664"/>
              <a:gd name="T107" fmla="*/ 1264 h 1362"/>
              <a:gd name="T108" fmla="*/ 386 w 664"/>
              <a:gd name="T109" fmla="*/ 1274 h 1362"/>
              <a:gd name="T110" fmla="*/ 376 w 664"/>
              <a:gd name="T111" fmla="*/ 1294 h 1362"/>
              <a:gd name="T112" fmla="*/ 362 w 664"/>
              <a:gd name="T113" fmla="*/ 1308 h 1362"/>
              <a:gd name="T114" fmla="*/ 342 w 664"/>
              <a:gd name="T115" fmla="*/ 1316 h 1362"/>
              <a:gd name="T116" fmla="*/ 332 w 664"/>
              <a:gd name="T117" fmla="*/ 1318 h 1362"/>
              <a:gd name="T118" fmla="*/ 44 w 664"/>
              <a:gd name="T119" fmla="*/ 1186 h 1362"/>
              <a:gd name="T120" fmla="*/ 620 w 664"/>
              <a:gd name="T121" fmla="*/ 166 h 1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64" h="1362">
                <a:moveTo>
                  <a:pt x="556" y="0"/>
                </a:moveTo>
                <a:lnTo>
                  <a:pt x="108" y="0"/>
                </a:lnTo>
                <a:lnTo>
                  <a:pt x="108" y="0"/>
                </a:lnTo>
                <a:lnTo>
                  <a:pt x="86" y="2"/>
                </a:lnTo>
                <a:lnTo>
                  <a:pt x="66" y="8"/>
                </a:lnTo>
                <a:lnTo>
                  <a:pt x="46" y="18"/>
                </a:lnTo>
                <a:lnTo>
                  <a:pt x="30" y="30"/>
                </a:lnTo>
                <a:lnTo>
                  <a:pt x="18" y="46"/>
                </a:lnTo>
                <a:lnTo>
                  <a:pt x="8" y="66"/>
                </a:lnTo>
                <a:lnTo>
                  <a:pt x="2" y="86"/>
                </a:lnTo>
                <a:lnTo>
                  <a:pt x="0" y="108"/>
                </a:lnTo>
                <a:lnTo>
                  <a:pt x="0" y="1254"/>
                </a:lnTo>
                <a:lnTo>
                  <a:pt x="0" y="1254"/>
                </a:lnTo>
                <a:lnTo>
                  <a:pt x="2" y="1276"/>
                </a:lnTo>
                <a:lnTo>
                  <a:pt x="8" y="1296"/>
                </a:lnTo>
                <a:lnTo>
                  <a:pt x="18" y="1314"/>
                </a:lnTo>
                <a:lnTo>
                  <a:pt x="30" y="1330"/>
                </a:lnTo>
                <a:lnTo>
                  <a:pt x="46" y="1344"/>
                </a:lnTo>
                <a:lnTo>
                  <a:pt x="66" y="1354"/>
                </a:lnTo>
                <a:lnTo>
                  <a:pt x="86" y="1360"/>
                </a:lnTo>
                <a:lnTo>
                  <a:pt x="108" y="1362"/>
                </a:lnTo>
                <a:lnTo>
                  <a:pt x="556" y="1362"/>
                </a:lnTo>
                <a:lnTo>
                  <a:pt x="556" y="1362"/>
                </a:lnTo>
                <a:lnTo>
                  <a:pt x="578" y="1360"/>
                </a:lnTo>
                <a:lnTo>
                  <a:pt x="598" y="1354"/>
                </a:lnTo>
                <a:lnTo>
                  <a:pt x="616" y="1344"/>
                </a:lnTo>
                <a:lnTo>
                  <a:pt x="632" y="1330"/>
                </a:lnTo>
                <a:lnTo>
                  <a:pt x="646" y="1314"/>
                </a:lnTo>
                <a:lnTo>
                  <a:pt x="656" y="1296"/>
                </a:lnTo>
                <a:lnTo>
                  <a:pt x="662" y="1276"/>
                </a:lnTo>
                <a:lnTo>
                  <a:pt x="664" y="1254"/>
                </a:lnTo>
                <a:lnTo>
                  <a:pt x="664" y="108"/>
                </a:lnTo>
                <a:lnTo>
                  <a:pt x="664" y="108"/>
                </a:lnTo>
                <a:lnTo>
                  <a:pt x="662" y="86"/>
                </a:lnTo>
                <a:lnTo>
                  <a:pt x="656" y="66"/>
                </a:lnTo>
                <a:lnTo>
                  <a:pt x="646" y="46"/>
                </a:lnTo>
                <a:lnTo>
                  <a:pt x="632" y="30"/>
                </a:lnTo>
                <a:lnTo>
                  <a:pt x="616" y="18"/>
                </a:lnTo>
                <a:lnTo>
                  <a:pt x="598" y="8"/>
                </a:lnTo>
                <a:lnTo>
                  <a:pt x="578" y="2"/>
                </a:lnTo>
                <a:lnTo>
                  <a:pt x="556" y="0"/>
                </a:lnTo>
                <a:lnTo>
                  <a:pt x="556" y="0"/>
                </a:lnTo>
                <a:close/>
                <a:moveTo>
                  <a:pt x="282" y="76"/>
                </a:moveTo>
                <a:lnTo>
                  <a:pt x="380" y="76"/>
                </a:lnTo>
                <a:lnTo>
                  <a:pt x="380" y="76"/>
                </a:lnTo>
                <a:lnTo>
                  <a:pt x="384" y="78"/>
                </a:lnTo>
                <a:lnTo>
                  <a:pt x="386" y="82"/>
                </a:lnTo>
                <a:lnTo>
                  <a:pt x="386" y="82"/>
                </a:lnTo>
                <a:lnTo>
                  <a:pt x="384" y="86"/>
                </a:lnTo>
                <a:lnTo>
                  <a:pt x="380" y="88"/>
                </a:lnTo>
                <a:lnTo>
                  <a:pt x="282" y="88"/>
                </a:lnTo>
                <a:lnTo>
                  <a:pt x="282" y="88"/>
                </a:lnTo>
                <a:lnTo>
                  <a:pt x="278" y="86"/>
                </a:lnTo>
                <a:lnTo>
                  <a:pt x="278" y="82"/>
                </a:lnTo>
                <a:lnTo>
                  <a:pt x="278" y="82"/>
                </a:lnTo>
                <a:lnTo>
                  <a:pt x="278" y="78"/>
                </a:lnTo>
                <a:lnTo>
                  <a:pt x="282" y="76"/>
                </a:lnTo>
                <a:lnTo>
                  <a:pt x="282" y="76"/>
                </a:lnTo>
                <a:close/>
                <a:moveTo>
                  <a:pt x="224" y="70"/>
                </a:moveTo>
                <a:lnTo>
                  <a:pt x="224" y="70"/>
                </a:lnTo>
                <a:lnTo>
                  <a:pt x="230" y="70"/>
                </a:lnTo>
                <a:lnTo>
                  <a:pt x="234" y="74"/>
                </a:lnTo>
                <a:lnTo>
                  <a:pt x="236" y="78"/>
                </a:lnTo>
                <a:lnTo>
                  <a:pt x="236" y="82"/>
                </a:lnTo>
                <a:lnTo>
                  <a:pt x="236" y="82"/>
                </a:lnTo>
                <a:lnTo>
                  <a:pt x="236" y="88"/>
                </a:lnTo>
                <a:lnTo>
                  <a:pt x="234" y="92"/>
                </a:lnTo>
                <a:lnTo>
                  <a:pt x="230" y="94"/>
                </a:lnTo>
                <a:lnTo>
                  <a:pt x="224" y="94"/>
                </a:lnTo>
                <a:lnTo>
                  <a:pt x="224" y="94"/>
                </a:lnTo>
                <a:lnTo>
                  <a:pt x="220" y="94"/>
                </a:lnTo>
                <a:lnTo>
                  <a:pt x="216" y="92"/>
                </a:lnTo>
                <a:lnTo>
                  <a:pt x="212" y="88"/>
                </a:lnTo>
                <a:lnTo>
                  <a:pt x="212" y="82"/>
                </a:lnTo>
                <a:lnTo>
                  <a:pt x="212" y="82"/>
                </a:lnTo>
                <a:lnTo>
                  <a:pt x="212" y="78"/>
                </a:lnTo>
                <a:lnTo>
                  <a:pt x="216" y="74"/>
                </a:lnTo>
                <a:lnTo>
                  <a:pt x="220" y="70"/>
                </a:lnTo>
                <a:lnTo>
                  <a:pt x="224" y="70"/>
                </a:lnTo>
                <a:lnTo>
                  <a:pt x="224" y="70"/>
                </a:lnTo>
                <a:close/>
                <a:moveTo>
                  <a:pt x="332" y="1318"/>
                </a:moveTo>
                <a:lnTo>
                  <a:pt x="332" y="1318"/>
                </a:lnTo>
                <a:lnTo>
                  <a:pt x="320" y="1316"/>
                </a:lnTo>
                <a:lnTo>
                  <a:pt x="310" y="1314"/>
                </a:lnTo>
                <a:lnTo>
                  <a:pt x="302" y="1308"/>
                </a:lnTo>
                <a:lnTo>
                  <a:pt x="294" y="1302"/>
                </a:lnTo>
                <a:lnTo>
                  <a:pt x="286" y="1294"/>
                </a:lnTo>
                <a:lnTo>
                  <a:pt x="282" y="1284"/>
                </a:lnTo>
                <a:lnTo>
                  <a:pt x="278" y="1274"/>
                </a:lnTo>
                <a:lnTo>
                  <a:pt x="278" y="1264"/>
                </a:lnTo>
                <a:lnTo>
                  <a:pt x="278" y="1264"/>
                </a:lnTo>
                <a:lnTo>
                  <a:pt x="278" y="1252"/>
                </a:lnTo>
                <a:lnTo>
                  <a:pt x="282" y="1242"/>
                </a:lnTo>
                <a:lnTo>
                  <a:pt x="286" y="1232"/>
                </a:lnTo>
                <a:lnTo>
                  <a:pt x="294" y="1224"/>
                </a:lnTo>
                <a:lnTo>
                  <a:pt x="302" y="1218"/>
                </a:lnTo>
                <a:lnTo>
                  <a:pt x="310" y="1214"/>
                </a:lnTo>
                <a:lnTo>
                  <a:pt x="320" y="1210"/>
                </a:lnTo>
                <a:lnTo>
                  <a:pt x="332" y="1208"/>
                </a:lnTo>
                <a:lnTo>
                  <a:pt x="332" y="1208"/>
                </a:lnTo>
                <a:lnTo>
                  <a:pt x="342" y="1210"/>
                </a:lnTo>
                <a:lnTo>
                  <a:pt x="352" y="1214"/>
                </a:lnTo>
                <a:lnTo>
                  <a:pt x="362" y="1218"/>
                </a:lnTo>
                <a:lnTo>
                  <a:pt x="370" y="1224"/>
                </a:lnTo>
                <a:lnTo>
                  <a:pt x="376" y="1232"/>
                </a:lnTo>
                <a:lnTo>
                  <a:pt x="382" y="1242"/>
                </a:lnTo>
                <a:lnTo>
                  <a:pt x="386" y="1252"/>
                </a:lnTo>
                <a:lnTo>
                  <a:pt x="386" y="1264"/>
                </a:lnTo>
                <a:lnTo>
                  <a:pt x="386" y="1264"/>
                </a:lnTo>
                <a:lnTo>
                  <a:pt x="386" y="1274"/>
                </a:lnTo>
                <a:lnTo>
                  <a:pt x="382" y="1284"/>
                </a:lnTo>
                <a:lnTo>
                  <a:pt x="376" y="1294"/>
                </a:lnTo>
                <a:lnTo>
                  <a:pt x="370" y="1302"/>
                </a:lnTo>
                <a:lnTo>
                  <a:pt x="362" y="1308"/>
                </a:lnTo>
                <a:lnTo>
                  <a:pt x="352" y="1314"/>
                </a:lnTo>
                <a:lnTo>
                  <a:pt x="342" y="1316"/>
                </a:lnTo>
                <a:lnTo>
                  <a:pt x="332" y="1318"/>
                </a:lnTo>
                <a:lnTo>
                  <a:pt x="332" y="1318"/>
                </a:lnTo>
                <a:close/>
                <a:moveTo>
                  <a:pt x="620" y="1186"/>
                </a:moveTo>
                <a:lnTo>
                  <a:pt x="44" y="1186"/>
                </a:lnTo>
                <a:lnTo>
                  <a:pt x="44" y="166"/>
                </a:lnTo>
                <a:lnTo>
                  <a:pt x="620" y="166"/>
                </a:lnTo>
                <a:lnTo>
                  <a:pt x="620" y="1186"/>
                </a:lnTo>
                <a:close/>
              </a:path>
            </a:pathLst>
          </a:custGeom>
          <a:solidFill>
            <a:srgbClr val="2D2D2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320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331627007"/>
              </p:ext>
            </p:extLst>
          </p:nvPr>
        </p:nvGraphicFramePr>
        <p:xfrm>
          <a:off x="-418492" y="1743548"/>
          <a:ext cx="6591027" cy="4416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矩形 7"/>
          <p:cNvSpPr/>
          <p:nvPr/>
        </p:nvSpPr>
        <p:spPr>
          <a:xfrm>
            <a:off x="2643900" y="4308326"/>
            <a:ext cx="2371162" cy="74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TW" altLang="en-US" sz="4267" b="1" dirty="0" smtClean="0">
                <a:solidFill>
                  <a:schemeClr val="bg1"/>
                </a:solidFill>
              </a:rPr>
              <a:t>人口遷移</a:t>
            </a:r>
            <a:endParaRPr lang="zh-CN" altLang="en-US" sz="4267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365482033"/>
              </p:ext>
            </p:extLst>
          </p:nvPr>
        </p:nvGraphicFramePr>
        <p:xfrm>
          <a:off x="5304796" y="1214494"/>
          <a:ext cx="2770748" cy="2531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2805615273"/>
              </p:ext>
            </p:extLst>
          </p:nvPr>
        </p:nvGraphicFramePr>
        <p:xfrm>
          <a:off x="6812979" y="3160149"/>
          <a:ext cx="2525129" cy="2531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1471214010"/>
              </p:ext>
            </p:extLst>
          </p:nvPr>
        </p:nvGraphicFramePr>
        <p:xfrm>
          <a:off x="8438984" y="118181"/>
          <a:ext cx="2484171" cy="2531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" name="文本框 13"/>
          <p:cNvSpPr txBox="1"/>
          <p:nvPr/>
        </p:nvSpPr>
        <p:spPr>
          <a:xfrm>
            <a:off x="5647896" y="3490488"/>
            <a:ext cx="164481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800" dirty="0" smtClean="0">
                <a:solidFill>
                  <a:srgbClr val="333333"/>
                </a:solidFill>
              </a:rPr>
              <a:t>犯罪資料</a:t>
            </a:r>
            <a:endParaRPr lang="en-US" altLang="zh-CN" sz="2800" dirty="0">
              <a:solidFill>
                <a:srgbClr val="333333"/>
              </a:solidFill>
            </a:endParaRPr>
          </a:p>
        </p:txBody>
      </p:sp>
      <p:sp>
        <p:nvSpPr>
          <p:cNvPr id="24" name="文本框 13"/>
          <p:cNvSpPr txBox="1"/>
          <p:nvPr/>
        </p:nvSpPr>
        <p:spPr>
          <a:xfrm>
            <a:off x="9033312" y="4477604"/>
            <a:ext cx="311990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800" dirty="0">
                <a:solidFill>
                  <a:srgbClr val="333333"/>
                </a:solidFill>
              </a:rPr>
              <a:t>土壤液化潛勢</a:t>
            </a:r>
            <a:r>
              <a:rPr lang="zh-TW" altLang="en-US" sz="2800" dirty="0" smtClean="0">
                <a:solidFill>
                  <a:srgbClr val="333333"/>
                </a:solidFill>
              </a:rPr>
              <a:t>圖資</a:t>
            </a:r>
            <a:endParaRPr lang="en-US" altLang="zh-CN" sz="2800" dirty="0">
              <a:solidFill>
                <a:srgbClr val="333333"/>
              </a:solidFill>
            </a:endParaRPr>
          </a:p>
        </p:txBody>
      </p:sp>
      <p:cxnSp>
        <p:nvCxnSpPr>
          <p:cNvPr id="25" name="直线连接符 3"/>
          <p:cNvCxnSpPr/>
          <p:nvPr/>
        </p:nvCxnSpPr>
        <p:spPr>
          <a:xfrm flipV="1">
            <a:off x="11115865" y="-22124"/>
            <a:ext cx="0" cy="270235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图表 9"/>
          <p:cNvGraphicFramePr/>
          <p:nvPr>
            <p:extLst>
              <p:ext uri="{D42A27DB-BD31-4B8C-83A1-F6EECF244321}">
                <p14:modId xmlns:p14="http://schemas.microsoft.com/office/powerpoint/2010/main" val="2622860387"/>
              </p:ext>
            </p:extLst>
          </p:nvPr>
        </p:nvGraphicFramePr>
        <p:xfrm>
          <a:off x="9663656" y="2151171"/>
          <a:ext cx="2770748" cy="2531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7" name="矩形 26"/>
          <p:cNvSpPr/>
          <p:nvPr/>
        </p:nvSpPr>
        <p:spPr>
          <a:xfrm>
            <a:off x="5960872" y="5555936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333333"/>
                </a:solidFill>
              </a:rPr>
              <a:t>顯著有感地震報告</a:t>
            </a:r>
            <a:r>
              <a:rPr lang="zh-TW" altLang="en-US" sz="2800" dirty="0">
                <a:solidFill>
                  <a:srgbClr val="333333"/>
                </a:solidFill>
              </a:rPr>
              <a:t>資料</a:t>
            </a:r>
            <a:endParaRPr lang="zh-TW" altLang="en-US" sz="2800" dirty="0">
              <a:solidFill>
                <a:srgbClr val="333333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79447" y="2380083"/>
            <a:ext cx="304153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800" dirty="0" smtClean="0">
                <a:solidFill>
                  <a:srgbClr val="333333"/>
                </a:solidFill>
              </a:rPr>
              <a:t>空氣品質監測月值</a:t>
            </a:r>
            <a:endParaRPr lang="en-US" altLang="zh-CN" sz="28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49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28685" y="1081759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矩形 2"/>
          <p:cNvSpPr/>
          <p:nvPr/>
        </p:nvSpPr>
        <p:spPr>
          <a:xfrm rot="353362">
            <a:off x="6215830" y="1087124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矩形 3"/>
          <p:cNvSpPr/>
          <p:nvPr/>
        </p:nvSpPr>
        <p:spPr>
          <a:xfrm rot="854280">
            <a:off x="6454724" y="1128791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" name="矩形 4"/>
          <p:cNvSpPr/>
          <p:nvPr/>
        </p:nvSpPr>
        <p:spPr>
          <a:xfrm rot="1207642">
            <a:off x="6634800" y="1180020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" name="矩形 5"/>
          <p:cNvSpPr/>
          <p:nvPr/>
        </p:nvSpPr>
        <p:spPr>
          <a:xfrm rot="1689293">
            <a:off x="6880464" y="1273888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7" name="矩形 6"/>
          <p:cNvSpPr/>
          <p:nvPr/>
        </p:nvSpPr>
        <p:spPr>
          <a:xfrm rot="1976499">
            <a:off x="7037980" y="1375086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8" name="矩形 7"/>
          <p:cNvSpPr/>
          <p:nvPr/>
        </p:nvSpPr>
        <p:spPr>
          <a:xfrm rot="2151988">
            <a:off x="7184520" y="1476231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9" name="矩形 8"/>
          <p:cNvSpPr/>
          <p:nvPr/>
        </p:nvSpPr>
        <p:spPr>
          <a:xfrm rot="2439194">
            <a:off x="7327033" y="1597650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0" name="矩形 9"/>
          <p:cNvSpPr/>
          <p:nvPr/>
        </p:nvSpPr>
        <p:spPr>
          <a:xfrm rot="2998031">
            <a:off x="7465161" y="1746446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1" name="矩形 10"/>
          <p:cNvSpPr/>
          <p:nvPr/>
        </p:nvSpPr>
        <p:spPr>
          <a:xfrm rot="3285237">
            <a:off x="7573797" y="1898926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2" name="矩形 11"/>
          <p:cNvSpPr/>
          <p:nvPr/>
        </p:nvSpPr>
        <p:spPr>
          <a:xfrm rot="3643549">
            <a:off x="7689830" y="2095096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3" name="矩形 12"/>
          <p:cNvSpPr/>
          <p:nvPr/>
        </p:nvSpPr>
        <p:spPr>
          <a:xfrm rot="3930755">
            <a:off x="7768093" y="2265176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4" name="矩形 13"/>
          <p:cNvSpPr/>
          <p:nvPr/>
        </p:nvSpPr>
        <p:spPr>
          <a:xfrm rot="4605071">
            <a:off x="7839026" y="2482587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5" name="矩形 14"/>
          <p:cNvSpPr/>
          <p:nvPr/>
        </p:nvSpPr>
        <p:spPr>
          <a:xfrm rot="4958433">
            <a:off x="7876694" y="2665982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6" name="矩形 15"/>
          <p:cNvSpPr/>
          <p:nvPr/>
        </p:nvSpPr>
        <p:spPr>
          <a:xfrm rot="21114211" flipH="1">
            <a:off x="5777662" y="1099543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7" name="矩形 16"/>
          <p:cNvSpPr/>
          <p:nvPr/>
        </p:nvSpPr>
        <p:spPr>
          <a:xfrm rot="20760849" flipH="1">
            <a:off x="5593138" y="1131212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8" name="矩形 17"/>
          <p:cNvSpPr/>
          <p:nvPr/>
        </p:nvSpPr>
        <p:spPr>
          <a:xfrm rot="20259931" flipH="1">
            <a:off x="5362496" y="1210650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19" name="矩形 18"/>
          <p:cNvSpPr/>
          <p:nvPr/>
        </p:nvSpPr>
        <p:spPr>
          <a:xfrm rot="19906569" flipH="1">
            <a:off x="5191428" y="1286730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0" name="矩形 19"/>
          <p:cNvSpPr/>
          <p:nvPr/>
        </p:nvSpPr>
        <p:spPr>
          <a:xfrm rot="19424918" flipH="1">
            <a:off x="4979593" y="1409722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1" name="矩形 20"/>
          <p:cNvSpPr/>
          <p:nvPr/>
        </p:nvSpPr>
        <p:spPr>
          <a:xfrm rot="19137712" flipH="1">
            <a:off x="4837901" y="1532095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2" name="矩形 21"/>
          <p:cNvSpPr/>
          <p:nvPr/>
        </p:nvSpPr>
        <p:spPr>
          <a:xfrm rot="18962223" flipH="1">
            <a:off x="4697985" y="1652871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3" name="矩形 22"/>
          <p:cNvSpPr/>
          <p:nvPr/>
        </p:nvSpPr>
        <p:spPr>
          <a:xfrm rot="18675017" flipH="1">
            <a:off x="4573994" y="1793151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4" name="矩形 23"/>
          <p:cNvSpPr/>
          <p:nvPr/>
        </p:nvSpPr>
        <p:spPr>
          <a:xfrm rot="18116180" flipH="1">
            <a:off x="4453660" y="1950838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5" name="矩形 24"/>
          <p:cNvSpPr/>
          <p:nvPr/>
        </p:nvSpPr>
        <p:spPr>
          <a:xfrm rot="17828974" flipH="1">
            <a:off x="4367581" y="2117099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6" name="矩形 25"/>
          <p:cNvSpPr/>
          <p:nvPr/>
        </p:nvSpPr>
        <p:spPr>
          <a:xfrm rot="17470662" flipH="1">
            <a:off x="4289128" y="2294323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7" name="矩形 26"/>
          <p:cNvSpPr/>
          <p:nvPr/>
        </p:nvSpPr>
        <p:spPr>
          <a:xfrm rot="17183456" flipH="1">
            <a:off x="4235598" y="2473728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8" name="矩形 27"/>
          <p:cNvSpPr/>
          <p:nvPr/>
        </p:nvSpPr>
        <p:spPr>
          <a:xfrm rot="16509140" flipH="1">
            <a:off x="4195992" y="2652296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29" name="矩形 28"/>
          <p:cNvSpPr/>
          <p:nvPr/>
        </p:nvSpPr>
        <p:spPr>
          <a:xfrm rot="16155778" flipH="1">
            <a:off x="4184529" y="2839168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0" name="矩形 29"/>
          <p:cNvSpPr/>
          <p:nvPr/>
        </p:nvSpPr>
        <p:spPr>
          <a:xfrm rot="20965998" flipV="1">
            <a:off x="6369970" y="4785014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1" name="矩形 30"/>
          <p:cNvSpPr/>
          <p:nvPr/>
        </p:nvSpPr>
        <p:spPr>
          <a:xfrm rot="20612636" flipV="1">
            <a:off x="6552958" y="4745422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2" name="矩形 31"/>
          <p:cNvSpPr/>
          <p:nvPr/>
        </p:nvSpPr>
        <p:spPr>
          <a:xfrm rot="20111718" flipV="1">
            <a:off x="6780160" y="4660654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3" name="矩形 32"/>
          <p:cNvSpPr/>
          <p:nvPr/>
        </p:nvSpPr>
        <p:spPr>
          <a:xfrm rot="19758356" flipV="1">
            <a:off x="6947788" y="4577270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4" name="矩形 33"/>
          <p:cNvSpPr/>
          <p:nvPr/>
        </p:nvSpPr>
        <p:spPr>
          <a:xfrm rot="19276705" flipV="1">
            <a:off x="7172073" y="4439943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5" name="矩形 34"/>
          <p:cNvSpPr/>
          <p:nvPr/>
        </p:nvSpPr>
        <p:spPr>
          <a:xfrm rot="18989499" flipV="1">
            <a:off x="7308360" y="4311578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6" name="矩形 35"/>
          <p:cNvSpPr/>
          <p:nvPr/>
        </p:nvSpPr>
        <p:spPr>
          <a:xfrm rot="18814010" flipV="1">
            <a:off x="7433866" y="4185275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7" name="矩形 36"/>
          <p:cNvSpPr/>
          <p:nvPr/>
        </p:nvSpPr>
        <p:spPr>
          <a:xfrm rot="18526804" flipV="1">
            <a:off x="7551697" y="4039782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8" name="矩形 37"/>
          <p:cNvSpPr/>
          <p:nvPr/>
        </p:nvSpPr>
        <p:spPr>
          <a:xfrm rot="17967967" flipV="1">
            <a:off x="7660196" y="3868179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9" name="矩形 38"/>
          <p:cNvSpPr/>
          <p:nvPr/>
        </p:nvSpPr>
        <p:spPr>
          <a:xfrm rot="17680761" flipV="1">
            <a:off x="7739029" y="3698363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0" name="矩形 39"/>
          <p:cNvSpPr/>
          <p:nvPr/>
        </p:nvSpPr>
        <p:spPr>
          <a:xfrm rot="17322449" flipV="1">
            <a:off x="7817120" y="3484240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1" name="矩形 40"/>
          <p:cNvSpPr/>
          <p:nvPr/>
        </p:nvSpPr>
        <p:spPr>
          <a:xfrm rot="17035243" flipV="1">
            <a:off x="7862868" y="3302694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2" name="矩形 41"/>
          <p:cNvSpPr/>
          <p:nvPr/>
        </p:nvSpPr>
        <p:spPr>
          <a:xfrm rot="16360927" flipV="1">
            <a:off x="7892728" y="3075960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3" name="矩形 42"/>
          <p:cNvSpPr/>
          <p:nvPr/>
        </p:nvSpPr>
        <p:spPr>
          <a:xfrm rot="16007565" flipV="1">
            <a:off x="7896126" y="2888768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4" name="矩形 43"/>
          <p:cNvSpPr/>
          <p:nvPr/>
        </p:nvSpPr>
        <p:spPr>
          <a:xfrm rot="21451787" flipH="1" flipV="1">
            <a:off x="6119945" y="4813564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5" name="矩形 44"/>
          <p:cNvSpPr/>
          <p:nvPr/>
        </p:nvSpPr>
        <p:spPr>
          <a:xfrm rot="205149" flipH="1" flipV="1">
            <a:off x="5932741" y="4816271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6" name="矩形 45"/>
          <p:cNvSpPr/>
          <p:nvPr/>
        </p:nvSpPr>
        <p:spPr>
          <a:xfrm rot="706067" flipH="1" flipV="1">
            <a:off x="5691442" y="4780476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7" name="矩形 46"/>
          <p:cNvSpPr/>
          <p:nvPr/>
        </p:nvSpPr>
        <p:spPr>
          <a:xfrm rot="1059429" flipH="1" flipV="1">
            <a:off x="5509324" y="4737055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8" name="矩形 47"/>
          <p:cNvSpPr/>
          <p:nvPr/>
        </p:nvSpPr>
        <p:spPr>
          <a:xfrm rot="1541080" flipH="1" flipV="1">
            <a:off x="5278528" y="4654996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9" name="矩形 48"/>
          <p:cNvSpPr/>
          <p:nvPr/>
        </p:nvSpPr>
        <p:spPr>
          <a:xfrm rot="1828286" flipH="1" flipV="1">
            <a:off x="5116796" y="4560682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0" name="矩形 49"/>
          <p:cNvSpPr/>
          <p:nvPr/>
        </p:nvSpPr>
        <p:spPr>
          <a:xfrm rot="2003775" flipH="1" flipV="1">
            <a:off x="4957106" y="4467611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1" name="矩形 50"/>
          <p:cNvSpPr/>
          <p:nvPr/>
        </p:nvSpPr>
        <p:spPr>
          <a:xfrm rot="2290981" flipH="1" flipV="1">
            <a:off x="4809494" y="4352448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2" name="矩形 51"/>
          <p:cNvSpPr/>
          <p:nvPr/>
        </p:nvSpPr>
        <p:spPr>
          <a:xfrm rot="2849818" flipH="1" flipV="1">
            <a:off x="4662282" y="4219502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3" name="矩形 52"/>
          <p:cNvSpPr/>
          <p:nvPr/>
        </p:nvSpPr>
        <p:spPr>
          <a:xfrm rot="3137024" flipH="1" flipV="1">
            <a:off x="4547174" y="4071846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4" name="矩形 53"/>
          <p:cNvSpPr/>
          <p:nvPr/>
        </p:nvSpPr>
        <p:spPr>
          <a:xfrm rot="3495336" flipH="1" flipV="1">
            <a:off x="4418333" y="3881690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5" name="矩形 54"/>
          <p:cNvSpPr/>
          <p:nvPr/>
        </p:nvSpPr>
        <p:spPr>
          <a:xfrm rot="3782542" flipH="1" flipV="1">
            <a:off x="4332812" y="3715143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6" name="矩形 55"/>
          <p:cNvSpPr/>
          <p:nvPr/>
        </p:nvSpPr>
        <p:spPr>
          <a:xfrm rot="4456858" flipH="1" flipV="1">
            <a:off x="4272573" y="3534324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7" name="矩形 56"/>
          <p:cNvSpPr/>
          <p:nvPr/>
        </p:nvSpPr>
        <p:spPr>
          <a:xfrm rot="4810220" flipH="1" flipV="1">
            <a:off x="4227036" y="3352724"/>
            <a:ext cx="129357" cy="482157"/>
          </a:xfrm>
          <a:prstGeom prst="rect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8" name="矩形 57"/>
          <p:cNvSpPr/>
          <p:nvPr/>
        </p:nvSpPr>
        <p:spPr>
          <a:xfrm rot="4827269" flipH="1" flipV="1">
            <a:off x="4193848" y="3191460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59" name="矩形 58"/>
          <p:cNvSpPr/>
          <p:nvPr/>
        </p:nvSpPr>
        <p:spPr>
          <a:xfrm rot="5180631" flipH="1" flipV="1">
            <a:off x="4168105" y="3006018"/>
            <a:ext cx="129357" cy="482157"/>
          </a:xfrm>
          <a:prstGeom prst="rect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60" name="矩形 59"/>
          <p:cNvSpPr/>
          <p:nvPr/>
        </p:nvSpPr>
        <p:spPr>
          <a:xfrm>
            <a:off x="5313978" y="1584297"/>
            <a:ext cx="1620957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kumimoji="1" lang="en-US" altLang="zh-CN" sz="200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  <a:endParaRPr kumimoji="1" lang="zh-CN" altLang="en-US" sz="20000" b="1" dirty="0"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934144" y="5539290"/>
            <a:ext cx="2549020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 sz="4400" b="1" dirty="0">
                <a:solidFill>
                  <a:schemeClr val="bg1"/>
                </a:solidFill>
              </a:rPr>
              <a:t>圖表呈現</a:t>
            </a:r>
            <a:endParaRPr kumimoji="1" lang="zh-CN" alt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98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flythrough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4" t="4073" r="7594" b="1421"/>
          <a:stretch/>
        </p:blipFill>
        <p:spPr>
          <a:xfrm>
            <a:off x="8259933" y="-948177"/>
            <a:ext cx="3151762" cy="3142034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-3665551" y="1"/>
            <a:ext cx="6911372" cy="6911372"/>
          </a:xfrm>
          <a:prstGeom prst="ellipse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88415" y="1287668"/>
            <a:ext cx="41208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267" b="1" dirty="0">
                <a:solidFill>
                  <a:srgbClr val="333333"/>
                </a:solidFill>
              </a:rPr>
              <a:t>VISUALIZATION</a:t>
            </a:r>
          </a:p>
        </p:txBody>
      </p:sp>
      <p:sp>
        <p:nvSpPr>
          <p:cNvPr id="9" name="椭圆 8"/>
          <p:cNvSpPr/>
          <p:nvPr/>
        </p:nvSpPr>
        <p:spPr>
          <a:xfrm>
            <a:off x="848586" y="2071341"/>
            <a:ext cx="1829259" cy="1829259"/>
          </a:xfrm>
          <a:prstGeom prst="ellipse">
            <a:avLst/>
          </a:prstGeom>
          <a:solidFill>
            <a:srgbClr val="E65B4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0" b="1" dirty="0"/>
              <a:t>1</a:t>
            </a:r>
            <a:endParaRPr kumimoji="1" lang="zh-CN" altLang="en-US" sz="8000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3506948" y="2724360"/>
            <a:ext cx="325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>
                <a:solidFill>
                  <a:srgbClr val="333333"/>
                </a:solidFill>
              </a:rPr>
              <a:t>土壤液化潛勢圖</a:t>
            </a:r>
            <a:endParaRPr kumimoji="1" lang="zh-CN" altLang="en-US" sz="2800" b="1" dirty="0">
              <a:solidFill>
                <a:srgbClr val="333333"/>
              </a:solidFill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4236" r="7585" b="1843"/>
          <a:stretch/>
        </p:blipFill>
        <p:spPr>
          <a:xfrm>
            <a:off x="7330886" y="1575881"/>
            <a:ext cx="3126348" cy="3122579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t="3888" r="7218" b="1020"/>
          <a:stretch/>
        </p:blipFill>
        <p:spPr>
          <a:xfrm>
            <a:off x="6850462" y="3876204"/>
            <a:ext cx="3171217" cy="3161489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845" y="4228299"/>
            <a:ext cx="3432345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96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14:pan dir="u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3665551" y="1"/>
            <a:ext cx="6911372" cy="6911372"/>
          </a:xfrm>
          <a:prstGeom prst="ellipse">
            <a:avLst/>
          </a:prstGeom>
          <a:solidFill>
            <a:srgbClr val="FEDB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288415" y="1287668"/>
            <a:ext cx="4120891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267" b="1" dirty="0">
                <a:solidFill>
                  <a:srgbClr val="333333"/>
                </a:solidFill>
              </a:rPr>
              <a:t>VISUALIZATION</a:t>
            </a:r>
          </a:p>
        </p:txBody>
      </p:sp>
      <p:sp>
        <p:nvSpPr>
          <p:cNvPr id="10" name="椭圆 9"/>
          <p:cNvSpPr/>
          <p:nvPr/>
        </p:nvSpPr>
        <p:spPr>
          <a:xfrm>
            <a:off x="848586" y="2071341"/>
            <a:ext cx="1829259" cy="1829259"/>
          </a:xfrm>
          <a:prstGeom prst="ellipse">
            <a:avLst/>
          </a:prstGeom>
          <a:solidFill>
            <a:srgbClr val="1187B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8000" b="1" dirty="0"/>
              <a:t>2</a:t>
            </a:r>
            <a:endParaRPr kumimoji="1" lang="zh-CN" altLang="en-US" sz="8000" b="1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b="12593"/>
          <a:stretch/>
        </p:blipFill>
        <p:spPr>
          <a:xfrm>
            <a:off x="5180989" y="1734661"/>
            <a:ext cx="5801537" cy="4006258"/>
          </a:xfrm>
          <a:prstGeom prst="rect">
            <a:avLst/>
          </a:prstGeom>
        </p:spPr>
      </p:pic>
      <p:sp>
        <p:nvSpPr>
          <p:cNvPr id="22" name="文本框 14"/>
          <p:cNvSpPr txBox="1"/>
          <p:nvPr/>
        </p:nvSpPr>
        <p:spPr>
          <a:xfrm>
            <a:off x="5856729" y="691255"/>
            <a:ext cx="4450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b="1" dirty="0" smtClean="0">
                <a:solidFill>
                  <a:srgbClr val="333333"/>
                </a:solidFill>
              </a:rPr>
              <a:t>各縣市地震帶活躍程度</a:t>
            </a:r>
            <a:endParaRPr kumimoji="1" lang="zh-CN" altLang="en-US" sz="2800" b="1" dirty="0">
              <a:solidFill>
                <a:srgbClr val="333333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802" y="4203877"/>
            <a:ext cx="3432345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5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random/>
      </p:transition>
    </mc:Choice>
    <mc:Fallback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03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0096FF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203</Words>
  <Application>Microsoft Office PowerPoint</Application>
  <PresentationFormat>自訂</PresentationFormat>
  <Paragraphs>85</Paragraphs>
  <Slides>15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Microsoft YaHei</vt:lpstr>
      <vt:lpstr>Microsoft YaHei</vt:lpstr>
      <vt:lpstr>新細明體</vt:lpstr>
      <vt:lpstr>Arial</vt:lpstr>
      <vt:lpstr>Calibri</vt:lpstr>
      <vt:lpstr>Century Gothic</vt:lpstr>
      <vt:lpstr>Segoe UI Light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 PLUS</dc:creator>
  <cp:keywords/>
  <dc:description/>
  <cp:lastModifiedBy>Windows 使用者</cp:lastModifiedBy>
  <cp:revision>100</cp:revision>
  <dcterms:created xsi:type="dcterms:W3CDTF">2015-04-26T00:57:12Z</dcterms:created>
  <dcterms:modified xsi:type="dcterms:W3CDTF">2018-06-11T16:15:22Z</dcterms:modified>
  <cp:category/>
</cp:coreProperties>
</file>